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Ex1.xml" ContentType="application/vnd.ms-office.chartex+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3"/>
  </p:notesMasterIdLst>
  <p:sldIdLst>
    <p:sldId id="256" r:id="rId2"/>
    <p:sldId id="257" r:id="rId3"/>
    <p:sldId id="258" r:id="rId4"/>
    <p:sldId id="260" r:id="rId5"/>
    <p:sldId id="261" r:id="rId6"/>
    <p:sldId id="266" r:id="rId7"/>
    <p:sldId id="263" r:id="rId8"/>
    <p:sldId id="262" r:id="rId9"/>
    <p:sldId id="267"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3181" autoAdjust="0"/>
  </p:normalViewPr>
  <p:slideViewPr>
    <p:cSldViewPr snapToGrid="0">
      <p:cViewPr varScale="1">
        <p:scale>
          <a:sx n="40" d="100"/>
          <a:sy n="40" d="100"/>
        </p:scale>
        <p:origin x="168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ra Kroll" userId="1ca39997078b1e1c" providerId="LiveId" clId="{148EDAB5-91C2-4431-B9E8-2FA6995B275C}"/>
    <pc:docChg chg="undo custSel addSld delSld modSld sldOrd addMainMaster delMainMaster modMainMaster">
      <pc:chgData name="Kyra Kroll" userId="1ca39997078b1e1c" providerId="LiveId" clId="{148EDAB5-91C2-4431-B9E8-2FA6995B275C}" dt="2022-02-16T23:09:19.551" v="8784" actId="20577"/>
      <pc:docMkLst>
        <pc:docMk/>
      </pc:docMkLst>
      <pc:sldChg chg="addSp delSp modSp mod modTransition setBg modClrScheme modAnim delDesignElem chgLayout modNotesTx">
        <pc:chgData name="Kyra Kroll" userId="1ca39997078b1e1c" providerId="LiveId" clId="{148EDAB5-91C2-4431-B9E8-2FA6995B275C}" dt="2022-02-16T22:03:30.348" v="7641" actId="478"/>
        <pc:sldMkLst>
          <pc:docMk/>
          <pc:sldMk cId="2057202358" sldId="256"/>
        </pc:sldMkLst>
        <pc:spChg chg="mod">
          <ac:chgData name="Kyra Kroll" userId="1ca39997078b1e1c" providerId="LiveId" clId="{148EDAB5-91C2-4431-B9E8-2FA6995B275C}" dt="2022-02-14T22:40:54.170" v="3450"/>
          <ac:spMkLst>
            <pc:docMk/>
            <pc:sldMk cId="2057202358" sldId="256"/>
            <ac:spMk id="2" creationId="{15E7793D-D699-468F-947F-79283CE2947A}"/>
          </ac:spMkLst>
        </pc:spChg>
        <pc:spChg chg="mod">
          <ac:chgData name="Kyra Kroll" userId="1ca39997078b1e1c" providerId="LiveId" clId="{148EDAB5-91C2-4431-B9E8-2FA6995B275C}" dt="2022-02-10T00:26:57.519" v="34" actId="26606"/>
          <ac:spMkLst>
            <pc:docMk/>
            <pc:sldMk cId="2057202358" sldId="256"/>
            <ac:spMk id="3" creationId="{6D46584B-2639-4FC6-AA0E-E6ADDA2FB115}"/>
          </ac:spMkLst>
        </pc:spChg>
        <pc:spChg chg="add del">
          <ac:chgData name="Kyra Kroll" userId="1ca39997078b1e1c" providerId="LiveId" clId="{148EDAB5-91C2-4431-B9E8-2FA6995B275C}" dt="2022-02-14T22:40:54.170" v="3450"/>
          <ac:spMkLst>
            <pc:docMk/>
            <pc:sldMk cId="2057202358" sldId="256"/>
            <ac:spMk id="9" creationId="{83AF9C6E-31D5-480C-AE10-9BA3E4ED1A5B}"/>
          </ac:spMkLst>
        </pc:spChg>
        <pc:spChg chg="add del">
          <ac:chgData name="Kyra Kroll" userId="1ca39997078b1e1c" providerId="LiveId" clId="{148EDAB5-91C2-4431-B9E8-2FA6995B275C}" dt="2022-02-14T22:40:54.170" v="3450"/>
          <ac:spMkLst>
            <pc:docMk/>
            <pc:sldMk cId="2057202358" sldId="256"/>
            <ac:spMk id="11" creationId="{ED1BE14B-C94E-4A1A-B076-39CCA23043C5}"/>
          </ac:spMkLst>
        </pc:spChg>
        <pc:spChg chg="add del">
          <ac:chgData name="Kyra Kroll" userId="1ca39997078b1e1c" providerId="LiveId" clId="{148EDAB5-91C2-4431-B9E8-2FA6995B275C}" dt="2022-02-14T22:40:54.170" v="3450"/>
          <ac:spMkLst>
            <pc:docMk/>
            <pc:sldMk cId="2057202358" sldId="256"/>
            <ac:spMk id="13" creationId="{504BBA99-27AB-4A46-A679-B01BBAC6803F}"/>
          </ac:spMkLst>
        </pc:spChg>
        <pc:spChg chg="add del">
          <ac:chgData name="Kyra Kroll" userId="1ca39997078b1e1c" providerId="LiveId" clId="{148EDAB5-91C2-4431-B9E8-2FA6995B275C}" dt="2022-02-10T00:26:57.519" v="34" actId="26606"/>
          <ac:spMkLst>
            <pc:docMk/>
            <pc:sldMk cId="2057202358" sldId="256"/>
            <ac:spMk id="18" creationId="{8C37C960-91F5-4F61-B2CD-8A037920720B}"/>
          </ac:spMkLst>
        </pc:spChg>
        <pc:spChg chg="add del">
          <ac:chgData name="Kyra Kroll" userId="1ca39997078b1e1c" providerId="LiveId" clId="{148EDAB5-91C2-4431-B9E8-2FA6995B275C}" dt="2022-02-10T00:26:57.519" v="34" actId="26606"/>
          <ac:spMkLst>
            <pc:docMk/>
            <pc:sldMk cId="2057202358" sldId="256"/>
            <ac:spMk id="20" creationId="{A5C31099-1BBD-40CE-BC60-FCE50741940D}"/>
          </ac:spMkLst>
        </pc:spChg>
        <pc:spChg chg="add del">
          <ac:chgData name="Kyra Kroll" userId="1ca39997078b1e1c" providerId="LiveId" clId="{148EDAB5-91C2-4431-B9E8-2FA6995B275C}" dt="2022-02-10T00:26:57.519" v="34" actId="26606"/>
          <ac:spMkLst>
            <pc:docMk/>
            <pc:sldMk cId="2057202358" sldId="256"/>
            <ac:spMk id="22" creationId="{EA2846BE-460A-477B-A2F4-52F298BF43EE}"/>
          </ac:spMkLst>
        </pc:spChg>
        <pc:spChg chg="add del">
          <ac:chgData name="Kyra Kroll" userId="1ca39997078b1e1c" providerId="LiveId" clId="{148EDAB5-91C2-4431-B9E8-2FA6995B275C}" dt="2022-02-10T00:26:57.519" v="34" actId="26606"/>
          <ac:spMkLst>
            <pc:docMk/>
            <pc:sldMk cId="2057202358" sldId="256"/>
            <ac:spMk id="24" creationId="{C8401D34-2155-4B53-A686-7345BE15C466}"/>
          </ac:spMkLst>
        </pc:spChg>
        <pc:spChg chg="add del">
          <ac:chgData name="Kyra Kroll" userId="1ca39997078b1e1c" providerId="LiveId" clId="{148EDAB5-91C2-4431-B9E8-2FA6995B275C}" dt="2022-02-10T00:26:57.519" v="34" actId="26606"/>
          <ac:spMkLst>
            <pc:docMk/>
            <pc:sldMk cId="2057202358" sldId="256"/>
            <ac:spMk id="26" creationId="{E37BCD97-E1A4-4EBB-8D1C-8CC0B55A64B2}"/>
          </ac:spMkLst>
        </pc:spChg>
        <pc:spChg chg="add del">
          <ac:chgData name="Kyra Kroll" userId="1ca39997078b1e1c" providerId="LiveId" clId="{148EDAB5-91C2-4431-B9E8-2FA6995B275C}" dt="2022-02-10T00:26:57.519" v="34" actId="26606"/>
          <ac:spMkLst>
            <pc:docMk/>
            <pc:sldMk cId="2057202358" sldId="256"/>
            <ac:spMk id="28" creationId="{5EDC1F21-AC5B-4D05-9108-5E5D2894884F}"/>
          </ac:spMkLst>
        </pc:spChg>
        <pc:picChg chg="add mod">
          <ac:chgData name="Kyra Kroll" userId="1ca39997078b1e1c" providerId="LiveId" clId="{148EDAB5-91C2-4431-B9E8-2FA6995B275C}" dt="2022-02-10T00:29:22.970" v="38"/>
          <ac:picMkLst>
            <pc:docMk/>
            <pc:sldMk cId="2057202358" sldId="256"/>
            <ac:picMk id="4" creationId="{E6E602DD-0355-418E-95FA-8EE03941F4C6}"/>
          </ac:picMkLst>
        </pc:picChg>
        <pc:picChg chg="add del mod">
          <ac:chgData name="Kyra Kroll" userId="1ca39997078b1e1c" providerId="LiveId" clId="{148EDAB5-91C2-4431-B9E8-2FA6995B275C}" dt="2022-02-10T05:41:15.892" v="3306"/>
          <ac:picMkLst>
            <pc:docMk/>
            <pc:sldMk cId="2057202358" sldId="256"/>
            <ac:picMk id="5" creationId="{9C8AF01D-02E1-4C1F-B4DF-42F6E243D128}"/>
          </ac:picMkLst>
        </pc:picChg>
        <pc:picChg chg="add del mod">
          <ac:chgData name="Kyra Kroll" userId="1ca39997078b1e1c" providerId="LiveId" clId="{148EDAB5-91C2-4431-B9E8-2FA6995B275C}" dt="2022-02-14T23:21:15.492" v="3880"/>
          <ac:picMkLst>
            <pc:docMk/>
            <pc:sldMk cId="2057202358" sldId="256"/>
            <ac:picMk id="6" creationId="{C984B4FB-ED54-45D8-AE6F-43971EC2C1FB}"/>
          </ac:picMkLst>
        </pc:picChg>
        <pc:picChg chg="add del mod">
          <ac:chgData name="Kyra Kroll" userId="1ca39997078b1e1c" providerId="LiveId" clId="{148EDAB5-91C2-4431-B9E8-2FA6995B275C}" dt="2022-02-16T22:01:43.739" v="7639" actId="478"/>
          <ac:picMkLst>
            <pc:docMk/>
            <pc:sldMk cId="2057202358" sldId="256"/>
            <ac:picMk id="6" creationId="{E17E56A7-C798-4C4A-9177-397C71842A3F}"/>
          </ac:picMkLst>
        </pc:picChg>
        <pc:picChg chg="add del mod">
          <ac:chgData name="Kyra Kroll" userId="1ca39997078b1e1c" providerId="LiveId" clId="{148EDAB5-91C2-4431-B9E8-2FA6995B275C}" dt="2022-02-16T06:01:58.908" v="6525" actId="478"/>
          <ac:picMkLst>
            <pc:docMk/>
            <pc:sldMk cId="2057202358" sldId="256"/>
            <ac:picMk id="7" creationId="{75532022-2393-449A-9A63-C79D39174793}"/>
          </ac:picMkLst>
        </pc:picChg>
        <pc:picChg chg="add del mod">
          <ac:chgData name="Kyra Kroll" userId="1ca39997078b1e1c" providerId="LiveId" clId="{148EDAB5-91C2-4431-B9E8-2FA6995B275C}" dt="2022-02-16T22:03:30.348" v="7641" actId="478"/>
          <ac:picMkLst>
            <pc:docMk/>
            <pc:sldMk cId="2057202358" sldId="256"/>
            <ac:picMk id="10" creationId="{352DD4CA-3659-45D0-B305-781730C2D509}"/>
          </ac:picMkLst>
        </pc:picChg>
      </pc:sldChg>
      <pc:sldChg chg="addSp delSp modSp new mod modTransition modAnim modNotesTx">
        <pc:chgData name="Kyra Kroll" userId="1ca39997078b1e1c" providerId="LiveId" clId="{148EDAB5-91C2-4431-B9E8-2FA6995B275C}" dt="2022-02-16T05:50:35.744" v="6505" actId="20577"/>
        <pc:sldMkLst>
          <pc:docMk/>
          <pc:sldMk cId="2611853915" sldId="257"/>
        </pc:sldMkLst>
        <pc:spChg chg="mod">
          <ac:chgData name="Kyra Kroll" userId="1ca39997078b1e1c" providerId="LiveId" clId="{148EDAB5-91C2-4431-B9E8-2FA6995B275C}" dt="2022-02-14T23:22:52.530" v="4240" actId="20577"/>
          <ac:spMkLst>
            <pc:docMk/>
            <pc:sldMk cId="2611853915" sldId="257"/>
            <ac:spMk id="2" creationId="{B941B501-9E23-49AD-8D8D-231C8E651A67}"/>
          </ac:spMkLst>
        </pc:spChg>
        <pc:spChg chg="del mod">
          <ac:chgData name="Kyra Kroll" userId="1ca39997078b1e1c" providerId="LiveId" clId="{148EDAB5-91C2-4431-B9E8-2FA6995B275C}" dt="2022-02-14T22:35:54.732" v="3412" actId="478"/>
          <ac:spMkLst>
            <pc:docMk/>
            <pc:sldMk cId="2611853915" sldId="257"/>
            <ac:spMk id="3" creationId="{8F6D88D7-9611-4FAC-8993-DD1BB45B1F8D}"/>
          </ac:spMkLst>
        </pc:spChg>
        <pc:spChg chg="add del mod">
          <ac:chgData name="Kyra Kroll" userId="1ca39997078b1e1c" providerId="LiveId" clId="{148EDAB5-91C2-4431-B9E8-2FA6995B275C}" dt="2022-02-14T22:35:57.800" v="3413" actId="478"/>
          <ac:spMkLst>
            <pc:docMk/>
            <pc:sldMk cId="2611853915" sldId="257"/>
            <ac:spMk id="5" creationId="{38683160-67C9-4624-9263-BA0C6A663F1E}"/>
          </ac:spMkLst>
        </pc:spChg>
        <pc:spChg chg="add mod">
          <ac:chgData name="Kyra Kroll" userId="1ca39997078b1e1c" providerId="LiveId" clId="{148EDAB5-91C2-4431-B9E8-2FA6995B275C}" dt="2022-02-14T22:44:19.286" v="3675" actId="122"/>
          <ac:spMkLst>
            <pc:docMk/>
            <pc:sldMk cId="2611853915" sldId="257"/>
            <ac:spMk id="7" creationId="{60522196-33EA-4EE3-90C5-BB0512B873EA}"/>
          </ac:spMkLst>
        </pc:spChg>
        <pc:spChg chg="add mod">
          <ac:chgData name="Kyra Kroll" userId="1ca39997078b1e1c" providerId="LiveId" clId="{148EDAB5-91C2-4431-B9E8-2FA6995B275C}" dt="2022-02-14T22:44:23.185" v="3676" actId="122"/>
          <ac:spMkLst>
            <pc:docMk/>
            <pc:sldMk cId="2611853915" sldId="257"/>
            <ac:spMk id="16" creationId="{607D1493-252A-49E0-BFF4-9CB39E84BDAC}"/>
          </ac:spMkLst>
        </pc:spChg>
        <pc:spChg chg="add mod">
          <ac:chgData name="Kyra Kroll" userId="1ca39997078b1e1c" providerId="LiveId" clId="{148EDAB5-91C2-4431-B9E8-2FA6995B275C}" dt="2022-02-14T22:44:28.933" v="3677" actId="122"/>
          <ac:spMkLst>
            <pc:docMk/>
            <pc:sldMk cId="2611853915" sldId="257"/>
            <ac:spMk id="17" creationId="{461126EB-8B48-4CA7-A317-2B98A8B34577}"/>
          </ac:spMkLst>
        </pc:spChg>
        <pc:spChg chg="add mod">
          <ac:chgData name="Kyra Kroll" userId="1ca39997078b1e1c" providerId="LiveId" clId="{148EDAB5-91C2-4431-B9E8-2FA6995B275C}" dt="2022-02-14T22:45:15.060" v="3703" actId="122"/>
          <ac:spMkLst>
            <pc:docMk/>
            <pc:sldMk cId="2611853915" sldId="257"/>
            <ac:spMk id="18" creationId="{5AF08ABD-104A-4869-B40B-2806D5751255}"/>
          </ac:spMkLst>
        </pc:spChg>
        <pc:spChg chg="add mod">
          <ac:chgData name="Kyra Kroll" userId="1ca39997078b1e1c" providerId="LiveId" clId="{148EDAB5-91C2-4431-B9E8-2FA6995B275C}" dt="2022-02-15T05:42:39.795" v="6341" actId="20577"/>
          <ac:spMkLst>
            <pc:docMk/>
            <pc:sldMk cId="2611853915" sldId="257"/>
            <ac:spMk id="19" creationId="{B162260E-8BDF-42C0-B9AB-62047231B671}"/>
          </ac:spMkLst>
        </pc:spChg>
        <pc:picChg chg="add del mod">
          <ac:chgData name="Kyra Kroll" userId="1ca39997078b1e1c" providerId="LiveId" clId="{148EDAB5-91C2-4431-B9E8-2FA6995B275C}" dt="2022-02-10T05:41:54.207" v="3309"/>
          <ac:picMkLst>
            <pc:docMk/>
            <pc:sldMk cId="2611853915" sldId="257"/>
            <ac:picMk id="4" creationId="{2E244C50-BFF7-44A7-903A-E04CE0D36E93}"/>
          </ac:picMkLst>
        </pc:picChg>
        <pc:picChg chg="add del mod">
          <ac:chgData name="Kyra Kroll" userId="1ca39997078b1e1c" providerId="LiveId" clId="{148EDAB5-91C2-4431-B9E8-2FA6995B275C}" dt="2022-02-10T05:42:07.903" v="3311"/>
          <ac:picMkLst>
            <pc:docMk/>
            <pc:sldMk cId="2611853915" sldId="257"/>
            <ac:picMk id="5" creationId="{0A8AF4F9-C3B1-41D3-BC09-A22ED2D9A45C}"/>
          </ac:picMkLst>
        </pc:picChg>
        <pc:picChg chg="add del mod">
          <ac:chgData name="Kyra Kroll" userId="1ca39997078b1e1c" providerId="LiveId" clId="{148EDAB5-91C2-4431-B9E8-2FA6995B275C}" dt="2022-02-14T23:21:15.492" v="3880"/>
          <ac:picMkLst>
            <pc:docMk/>
            <pc:sldMk cId="2611853915" sldId="257"/>
            <ac:picMk id="6" creationId="{925AF8F9-6D17-4617-9ECB-28D38DC1D138}"/>
          </ac:picMkLst>
        </pc:picChg>
        <pc:picChg chg="add mod">
          <ac:chgData name="Kyra Kroll" userId="1ca39997078b1e1c" providerId="LiveId" clId="{148EDAB5-91C2-4431-B9E8-2FA6995B275C}" dt="2022-02-14T22:41:02.301" v="3469" actId="1076"/>
          <ac:picMkLst>
            <pc:docMk/>
            <pc:sldMk cId="2611853915" sldId="257"/>
            <ac:picMk id="9" creationId="{0B1936FD-2DC5-4A94-A065-DC89A6A0FF7D}"/>
          </ac:picMkLst>
        </pc:picChg>
        <pc:picChg chg="add mod">
          <ac:chgData name="Kyra Kroll" userId="1ca39997078b1e1c" providerId="LiveId" clId="{148EDAB5-91C2-4431-B9E8-2FA6995B275C}" dt="2022-02-14T22:41:02.921" v="3470" actId="1076"/>
          <ac:picMkLst>
            <pc:docMk/>
            <pc:sldMk cId="2611853915" sldId="257"/>
            <ac:picMk id="10" creationId="{D43A2270-7332-48A9-A437-E9A205601D9F}"/>
          </ac:picMkLst>
        </pc:picChg>
        <pc:picChg chg="add mod">
          <ac:chgData name="Kyra Kroll" userId="1ca39997078b1e1c" providerId="LiveId" clId="{148EDAB5-91C2-4431-B9E8-2FA6995B275C}" dt="2022-02-15T04:07:05.920" v="5216" actId="1036"/>
          <ac:picMkLst>
            <pc:docMk/>
            <pc:sldMk cId="2611853915" sldId="257"/>
            <ac:picMk id="11" creationId="{8F9B54E5-D72E-49B6-97BB-2CC61ABDB165}"/>
          </ac:picMkLst>
        </pc:picChg>
        <pc:picChg chg="add mod">
          <ac:chgData name="Kyra Kroll" userId="1ca39997078b1e1c" providerId="LiveId" clId="{148EDAB5-91C2-4431-B9E8-2FA6995B275C}" dt="2022-02-15T04:07:08.080" v="5217" actId="1036"/>
          <ac:picMkLst>
            <pc:docMk/>
            <pc:sldMk cId="2611853915" sldId="257"/>
            <ac:picMk id="12" creationId="{5D38EDD9-573C-4DA1-9A2A-746840E0620D}"/>
          </ac:picMkLst>
        </pc:picChg>
        <pc:picChg chg="add del mod">
          <ac:chgData name="Kyra Kroll" userId="1ca39997078b1e1c" providerId="LiveId" clId="{148EDAB5-91C2-4431-B9E8-2FA6995B275C}" dt="2022-02-14T22:57:27.390" v="3802" actId="478"/>
          <ac:picMkLst>
            <pc:docMk/>
            <pc:sldMk cId="2611853915" sldId="257"/>
            <ac:picMk id="22" creationId="{8B5DD5C2-0849-42E9-B631-29B924B997A0}"/>
          </ac:picMkLst>
        </pc:picChg>
        <pc:picChg chg="add del mod">
          <ac:chgData name="Kyra Kroll" userId="1ca39997078b1e1c" providerId="LiveId" clId="{148EDAB5-91C2-4431-B9E8-2FA6995B275C}" dt="2022-02-14T22:27:34.498" v="3378" actId="478"/>
          <ac:picMkLst>
            <pc:docMk/>
            <pc:sldMk cId="2611853915" sldId="257"/>
            <ac:picMk id="1026" creationId="{16F0EA11-AC42-4958-B864-3F967FEFCA36}"/>
          </ac:picMkLst>
        </pc:picChg>
        <pc:picChg chg="add del mod">
          <ac:chgData name="Kyra Kroll" userId="1ca39997078b1e1c" providerId="LiveId" clId="{148EDAB5-91C2-4431-B9E8-2FA6995B275C}" dt="2022-02-14T22:29:48.244" v="3381" actId="478"/>
          <ac:picMkLst>
            <pc:docMk/>
            <pc:sldMk cId="2611853915" sldId="257"/>
            <ac:picMk id="1028" creationId="{7545A9C8-2DC1-4389-AD7F-E472F62D97BE}"/>
          </ac:picMkLst>
        </pc:picChg>
        <pc:picChg chg="add del mod">
          <ac:chgData name="Kyra Kroll" userId="1ca39997078b1e1c" providerId="LiveId" clId="{148EDAB5-91C2-4431-B9E8-2FA6995B275C}" dt="2022-02-14T22:33:38.477" v="3390" actId="478"/>
          <ac:picMkLst>
            <pc:docMk/>
            <pc:sldMk cId="2611853915" sldId="257"/>
            <ac:picMk id="1030" creationId="{717CD3D8-10E3-4547-BBD3-7234D6038DE3}"/>
          </ac:picMkLst>
        </pc:picChg>
        <pc:picChg chg="add mod">
          <ac:chgData name="Kyra Kroll" userId="1ca39997078b1e1c" providerId="LiveId" clId="{148EDAB5-91C2-4431-B9E8-2FA6995B275C}" dt="2022-02-14T22:40:53.966" v="3448" actId="1076"/>
          <ac:picMkLst>
            <pc:docMk/>
            <pc:sldMk cId="2611853915" sldId="257"/>
            <ac:picMk id="1032" creationId="{8BC2E084-9450-4B2A-98D8-0B40C3BA5A37}"/>
          </ac:picMkLst>
        </pc:picChg>
        <pc:picChg chg="add del mod">
          <ac:chgData name="Kyra Kroll" userId="1ca39997078b1e1c" providerId="LiveId" clId="{148EDAB5-91C2-4431-B9E8-2FA6995B275C}" dt="2022-02-14T22:49:21.671" v="3742" actId="478"/>
          <ac:picMkLst>
            <pc:docMk/>
            <pc:sldMk cId="2611853915" sldId="257"/>
            <ac:picMk id="1034" creationId="{1FC52CDE-308F-4FD9-96F8-DD03133336C2}"/>
          </ac:picMkLst>
        </pc:picChg>
        <pc:picChg chg="add del mod">
          <ac:chgData name="Kyra Kroll" userId="1ca39997078b1e1c" providerId="LiveId" clId="{148EDAB5-91C2-4431-B9E8-2FA6995B275C}" dt="2022-02-14T22:56:50.947" v="3796" actId="478"/>
          <ac:picMkLst>
            <pc:docMk/>
            <pc:sldMk cId="2611853915" sldId="257"/>
            <ac:picMk id="1036" creationId="{D7013222-D593-4C36-AD1A-63DF70D2B486}"/>
          </ac:picMkLst>
        </pc:picChg>
      </pc:sldChg>
      <pc:sldChg chg="addSp delSp modSp new mod modTransition modAnim modNotesTx">
        <pc:chgData name="Kyra Kroll" userId="1ca39997078b1e1c" providerId="LiveId" clId="{148EDAB5-91C2-4431-B9E8-2FA6995B275C}" dt="2022-02-16T23:00:47.902" v="7802" actId="20577"/>
        <pc:sldMkLst>
          <pc:docMk/>
          <pc:sldMk cId="2522859864" sldId="258"/>
        </pc:sldMkLst>
        <pc:spChg chg="add mod">
          <ac:chgData name="Kyra Kroll" userId="1ca39997078b1e1c" providerId="LiveId" clId="{148EDAB5-91C2-4431-B9E8-2FA6995B275C}" dt="2022-02-10T03:06:10.925" v="1009" actId="20577"/>
          <ac:spMkLst>
            <pc:docMk/>
            <pc:sldMk cId="2522859864" sldId="258"/>
            <ac:spMk id="2" creationId="{4DF346A2-A200-462F-B572-F3BDAC7A1CA5}"/>
          </ac:spMkLst>
        </pc:spChg>
        <pc:spChg chg="add mod">
          <ac:chgData name="Kyra Kroll" userId="1ca39997078b1e1c" providerId="LiveId" clId="{148EDAB5-91C2-4431-B9E8-2FA6995B275C}" dt="2022-02-14T22:24:23.835" v="3368" actId="1076"/>
          <ac:spMkLst>
            <pc:docMk/>
            <pc:sldMk cId="2522859864" sldId="258"/>
            <ac:spMk id="4" creationId="{81FB3D62-D8FD-49D4-AB7C-90AF118C2A24}"/>
          </ac:spMkLst>
        </pc:spChg>
        <pc:picChg chg="add del mod">
          <ac:chgData name="Kyra Kroll" userId="1ca39997078b1e1c" providerId="LiveId" clId="{148EDAB5-91C2-4431-B9E8-2FA6995B275C}" dt="2022-02-14T23:21:15.492" v="3880"/>
          <ac:picMkLst>
            <pc:docMk/>
            <pc:sldMk cId="2522859864" sldId="258"/>
            <ac:picMk id="3" creationId="{C90ECB2E-163D-4A33-975C-9118029731C3}"/>
          </ac:picMkLst>
        </pc:picChg>
        <pc:picChg chg="add mod">
          <ac:chgData name="Kyra Kroll" userId="1ca39997078b1e1c" providerId="LiveId" clId="{148EDAB5-91C2-4431-B9E8-2FA6995B275C}" dt="2022-02-10T00:46:55.282" v="736" actId="1076"/>
          <ac:picMkLst>
            <pc:docMk/>
            <pc:sldMk cId="2522859864" sldId="258"/>
            <ac:picMk id="1026" creationId="{600CC820-6943-4B6F-89B4-8B002D88C804}"/>
          </ac:picMkLst>
        </pc:picChg>
      </pc:sldChg>
      <pc:sldChg chg="modSp new del mod">
        <pc:chgData name="Kyra Kroll" userId="1ca39997078b1e1c" providerId="LiveId" clId="{148EDAB5-91C2-4431-B9E8-2FA6995B275C}" dt="2022-02-10T04:42:01.140" v="1758" actId="47"/>
        <pc:sldMkLst>
          <pc:docMk/>
          <pc:sldMk cId="1980257620" sldId="259"/>
        </pc:sldMkLst>
        <pc:spChg chg="mod">
          <ac:chgData name="Kyra Kroll" userId="1ca39997078b1e1c" providerId="LiveId" clId="{148EDAB5-91C2-4431-B9E8-2FA6995B275C}" dt="2022-02-10T03:36:42.220" v="1307" actId="20577"/>
          <ac:spMkLst>
            <pc:docMk/>
            <pc:sldMk cId="1980257620" sldId="259"/>
            <ac:spMk id="2" creationId="{D9E051F5-A818-4903-805D-E970166F1DD3}"/>
          </ac:spMkLst>
        </pc:spChg>
        <pc:spChg chg="mod">
          <ac:chgData name="Kyra Kroll" userId="1ca39997078b1e1c" providerId="LiveId" clId="{148EDAB5-91C2-4431-B9E8-2FA6995B275C}" dt="2022-02-10T03:35:57.805" v="1236" actId="14100"/>
          <ac:spMkLst>
            <pc:docMk/>
            <pc:sldMk cId="1980257620" sldId="259"/>
            <ac:spMk id="3" creationId="{112AD106-A164-4796-BFCC-BC6AD56A9606}"/>
          </ac:spMkLst>
        </pc:spChg>
        <pc:spChg chg="mod">
          <ac:chgData name="Kyra Kroll" userId="1ca39997078b1e1c" providerId="LiveId" clId="{148EDAB5-91C2-4431-B9E8-2FA6995B275C}" dt="2022-02-10T03:24:31.872" v="1026" actId="14100"/>
          <ac:spMkLst>
            <pc:docMk/>
            <pc:sldMk cId="1980257620" sldId="259"/>
            <ac:spMk id="4" creationId="{2DE1958F-7469-4D12-8297-0DCD2594DFE8}"/>
          </ac:spMkLst>
        </pc:spChg>
      </pc:sldChg>
      <pc:sldChg chg="new del ord">
        <pc:chgData name="Kyra Kroll" userId="1ca39997078b1e1c" providerId="LiveId" clId="{148EDAB5-91C2-4431-B9E8-2FA6995B275C}" dt="2022-02-10T03:25:05.012" v="1031" actId="680"/>
        <pc:sldMkLst>
          <pc:docMk/>
          <pc:sldMk cId="584727852" sldId="260"/>
        </pc:sldMkLst>
      </pc:sldChg>
      <pc:sldChg chg="addSp delSp modSp new mod modTransition modAnim modNotesTx">
        <pc:chgData name="Kyra Kroll" userId="1ca39997078b1e1c" providerId="LiveId" clId="{148EDAB5-91C2-4431-B9E8-2FA6995B275C}" dt="2022-02-15T05:39:45.326" v="6310"/>
        <pc:sldMkLst>
          <pc:docMk/>
          <pc:sldMk cId="2076993512" sldId="260"/>
        </pc:sldMkLst>
        <pc:spChg chg="add mod">
          <ac:chgData name="Kyra Kroll" userId="1ca39997078b1e1c" providerId="LiveId" clId="{148EDAB5-91C2-4431-B9E8-2FA6995B275C}" dt="2022-02-10T03:30:38.743" v="1194" actId="1076"/>
          <ac:spMkLst>
            <pc:docMk/>
            <pc:sldMk cId="2076993512" sldId="260"/>
            <ac:spMk id="2" creationId="{42A292DB-DA78-4C6F-9FEB-8F311DF31450}"/>
          </ac:spMkLst>
        </pc:spChg>
        <pc:spChg chg="add mod">
          <ac:chgData name="Kyra Kroll" userId="1ca39997078b1e1c" providerId="LiveId" clId="{148EDAB5-91C2-4431-B9E8-2FA6995B275C}" dt="2022-02-14T22:24:42.609" v="3369" actId="1076"/>
          <ac:spMkLst>
            <pc:docMk/>
            <pc:sldMk cId="2076993512" sldId="260"/>
            <ac:spMk id="3" creationId="{FEF63989-42A5-4D6B-8C47-E30DD324F31F}"/>
          </ac:spMkLst>
        </pc:spChg>
        <pc:picChg chg="add del mod">
          <ac:chgData name="Kyra Kroll" userId="1ca39997078b1e1c" providerId="LiveId" clId="{148EDAB5-91C2-4431-B9E8-2FA6995B275C}" dt="2022-02-10T05:43:44.732" v="3315"/>
          <ac:picMkLst>
            <pc:docMk/>
            <pc:sldMk cId="2076993512" sldId="260"/>
            <ac:picMk id="4" creationId="{E5792DF6-B83A-4EE9-ABB6-BF4C582F73B3}"/>
          </ac:picMkLst>
        </pc:picChg>
        <pc:picChg chg="add del mod">
          <ac:chgData name="Kyra Kroll" userId="1ca39997078b1e1c" providerId="LiveId" clId="{148EDAB5-91C2-4431-B9E8-2FA6995B275C}" dt="2022-02-14T23:21:15.492" v="3880"/>
          <ac:picMkLst>
            <pc:docMk/>
            <pc:sldMk cId="2076993512" sldId="260"/>
            <ac:picMk id="5" creationId="{8AAAC444-3AAD-4A1A-ACA2-A56104F1C54F}"/>
          </ac:picMkLst>
        </pc:picChg>
        <pc:picChg chg="add mod">
          <ac:chgData name="Kyra Kroll" userId="1ca39997078b1e1c" providerId="LiveId" clId="{148EDAB5-91C2-4431-B9E8-2FA6995B275C}" dt="2022-02-10T03:26:49.837" v="1038" actId="1076"/>
          <ac:picMkLst>
            <pc:docMk/>
            <pc:sldMk cId="2076993512" sldId="260"/>
            <ac:picMk id="2050" creationId="{B89A0FE8-1FA4-40FD-808E-9084CE1DD082}"/>
          </ac:picMkLst>
        </pc:picChg>
      </pc:sldChg>
      <pc:sldChg chg="addSp delSp modSp new mod ord modTransition setBg modAnim delDesignElem modNotesTx">
        <pc:chgData name="Kyra Kroll" userId="1ca39997078b1e1c" providerId="LiveId" clId="{148EDAB5-91C2-4431-B9E8-2FA6995B275C}" dt="2022-02-16T23:04:25.413" v="8462" actId="20577"/>
        <pc:sldMkLst>
          <pc:docMk/>
          <pc:sldMk cId="153770256" sldId="261"/>
        </pc:sldMkLst>
        <pc:spChg chg="add mod">
          <ac:chgData name="Kyra Kroll" userId="1ca39997078b1e1c" providerId="LiveId" clId="{148EDAB5-91C2-4431-B9E8-2FA6995B275C}" dt="2022-02-14T22:24:50.923" v="3371" actId="1076"/>
          <ac:spMkLst>
            <pc:docMk/>
            <pc:sldMk cId="153770256" sldId="261"/>
            <ac:spMk id="2" creationId="{BE6541D2-C6F8-44DE-887C-0B03E3E02FFA}"/>
          </ac:spMkLst>
        </pc:spChg>
        <pc:spChg chg="add del">
          <ac:chgData name="Kyra Kroll" userId="1ca39997078b1e1c" providerId="LiveId" clId="{148EDAB5-91C2-4431-B9E8-2FA6995B275C}" dt="2022-02-10T03:35:12.626" v="1232"/>
          <ac:spMkLst>
            <pc:docMk/>
            <pc:sldMk cId="153770256" sldId="261"/>
            <ac:spMk id="71" creationId="{BF6F8AE2-ADE1-4F2F-B0C5-43BA8AE69EC1}"/>
          </ac:spMkLst>
        </pc:spChg>
        <pc:spChg chg="add del">
          <ac:chgData name="Kyra Kroll" userId="1ca39997078b1e1c" providerId="LiveId" clId="{148EDAB5-91C2-4431-B9E8-2FA6995B275C}" dt="2022-02-10T03:35:12.626" v="1232"/>
          <ac:spMkLst>
            <pc:docMk/>
            <pc:sldMk cId="153770256" sldId="261"/>
            <ac:spMk id="73" creationId="{69229A89-2506-483B-9236-68D37C01B7A7}"/>
          </ac:spMkLst>
        </pc:spChg>
        <pc:spChg chg="add del">
          <ac:chgData name="Kyra Kroll" userId="1ca39997078b1e1c" providerId="LiveId" clId="{148EDAB5-91C2-4431-B9E8-2FA6995B275C}" dt="2022-02-14T22:40:54.170" v="3450"/>
          <ac:spMkLst>
            <pc:docMk/>
            <pc:sldMk cId="153770256" sldId="261"/>
            <ac:spMk id="3076" creationId="{D9F6AA32-13C2-415E-B4CB-5A6D2336AC4C}"/>
          </ac:spMkLst>
        </pc:spChg>
        <pc:picChg chg="add del mod">
          <ac:chgData name="Kyra Kroll" userId="1ca39997078b1e1c" providerId="LiveId" clId="{148EDAB5-91C2-4431-B9E8-2FA6995B275C}" dt="2022-02-14T23:21:15.492" v="3880"/>
          <ac:picMkLst>
            <pc:docMk/>
            <pc:sldMk cId="153770256" sldId="261"/>
            <ac:picMk id="3" creationId="{B49FBEF3-30A4-448B-A962-A1EFCBC030C9}"/>
          </ac:picMkLst>
        </pc:picChg>
        <pc:picChg chg="add mod">
          <ac:chgData name="Kyra Kroll" userId="1ca39997078b1e1c" providerId="LiveId" clId="{148EDAB5-91C2-4431-B9E8-2FA6995B275C}" dt="2022-02-14T22:58:31.538" v="3806" actId="732"/>
          <ac:picMkLst>
            <pc:docMk/>
            <pc:sldMk cId="153770256" sldId="261"/>
            <ac:picMk id="3074" creationId="{347EB9B7-2DAC-442E-8294-33CE5EBABBE5}"/>
          </ac:picMkLst>
        </pc:picChg>
      </pc:sldChg>
      <pc:sldChg chg="new del">
        <pc:chgData name="Kyra Kroll" userId="1ca39997078b1e1c" providerId="LiveId" clId="{148EDAB5-91C2-4431-B9E8-2FA6995B275C}" dt="2022-02-10T03:33:58.758" v="1220" actId="680"/>
        <pc:sldMkLst>
          <pc:docMk/>
          <pc:sldMk cId="299101021" sldId="261"/>
        </pc:sldMkLst>
      </pc:sldChg>
      <pc:sldChg chg="addSp delSp modSp new mod ord modTransition modAnim modNotesTx">
        <pc:chgData name="Kyra Kroll" userId="1ca39997078b1e1c" providerId="LiveId" clId="{148EDAB5-91C2-4431-B9E8-2FA6995B275C}" dt="2022-02-15T05:41:29.761" v="6336"/>
        <pc:sldMkLst>
          <pc:docMk/>
          <pc:sldMk cId="3269391737" sldId="262"/>
        </pc:sldMkLst>
        <pc:spChg chg="add mod">
          <ac:chgData name="Kyra Kroll" userId="1ca39997078b1e1c" providerId="LiveId" clId="{148EDAB5-91C2-4431-B9E8-2FA6995B275C}" dt="2022-02-14T22:21:49.303" v="3356" actId="1076"/>
          <ac:spMkLst>
            <pc:docMk/>
            <pc:sldMk cId="3269391737" sldId="262"/>
            <ac:spMk id="2" creationId="{CF0F6190-3465-48FF-86D4-C11B003B4E6A}"/>
          </ac:spMkLst>
        </pc:spChg>
        <pc:picChg chg="add del mod">
          <ac:chgData name="Kyra Kroll" userId="1ca39997078b1e1c" providerId="LiveId" clId="{148EDAB5-91C2-4431-B9E8-2FA6995B275C}" dt="2022-02-14T23:21:15.492" v="3880"/>
          <ac:picMkLst>
            <pc:docMk/>
            <pc:sldMk cId="3269391737" sldId="262"/>
            <ac:picMk id="3" creationId="{5E181AB3-F0F7-4F63-AE61-167A1D39B4E7}"/>
          </ac:picMkLst>
        </pc:picChg>
        <pc:picChg chg="add mod">
          <ac:chgData name="Kyra Kroll" userId="1ca39997078b1e1c" providerId="LiveId" clId="{148EDAB5-91C2-4431-B9E8-2FA6995B275C}" dt="2022-02-10T04:41:16.263" v="1756" actId="1076"/>
          <ac:picMkLst>
            <pc:docMk/>
            <pc:sldMk cId="3269391737" sldId="262"/>
            <ac:picMk id="5122" creationId="{B5D74A79-305B-4D68-BA76-D20C079E508C}"/>
          </ac:picMkLst>
        </pc:picChg>
      </pc:sldChg>
      <pc:sldChg chg="addSp delSp modSp new mod modTransition setBg modAnim delDesignElem modNotesTx">
        <pc:chgData name="Kyra Kroll" userId="1ca39997078b1e1c" providerId="LiveId" clId="{148EDAB5-91C2-4431-B9E8-2FA6995B275C}" dt="2022-02-16T23:05:12.178" v="8464" actId="20577"/>
        <pc:sldMkLst>
          <pc:docMk/>
          <pc:sldMk cId="2072014680" sldId="263"/>
        </pc:sldMkLst>
        <pc:spChg chg="add mod">
          <ac:chgData name="Kyra Kroll" userId="1ca39997078b1e1c" providerId="LiveId" clId="{148EDAB5-91C2-4431-B9E8-2FA6995B275C}" dt="2022-02-14T22:40:54.170" v="3450"/>
          <ac:spMkLst>
            <pc:docMk/>
            <pc:sldMk cId="2072014680" sldId="263"/>
            <ac:spMk id="3" creationId="{41CB030B-5792-4F5F-9EAF-8C215FCC75B5}"/>
          </ac:spMkLst>
        </pc:spChg>
        <pc:spChg chg="add del mod">
          <ac:chgData name="Kyra Kroll" userId="1ca39997078b1e1c" providerId="LiveId" clId="{148EDAB5-91C2-4431-B9E8-2FA6995B275C}" dt="2022-02-10T04:27:47.599" v="1479"/>
          <ac:spMkLst>
            <pc:docMk/>
            <pc:sldMk cId="2072014680" sldId="263"/>
            <ac:spMk id="4" creationId="{4D538BE2-3D96-4DFE-BF27-D88489B98DB1}"/>
          </ac:spMkLst>
        </pc:spChg>
        <pc:spChg chg="add del mod">
          <ac:chgData name="Kyra Kroll" userId="1ca39997078b1e1c" providerId="LiveId" clId="{148EDAB5-91C2-4431-B9E8-2FA6995B275C}" dt="2022-02-14T23:14:09.241" v="3813" actId="478"/>
          <ac:spMkLst>
            <pc:docMk/>
            <pc:sldMk cId="2072014680" sldId="263"/>
            <ac:spMk id="7" creationId="{A657F989-9745-4E7B-B617-413ADE912C5B}"/>
          </ac:spMkLst>
        </pc:spChg>
        <pc:spChg chg="add mod">
          <ac:chgData name="Kyra Kroll" userId="1ca39997078b1e1c" providerId="LiveId" clId="{148EDAB5-91C2-4431-B9E8-2FA6995B275C}" dt="2022-02-10T04:35:05.181" v="1632" actId="113"/>
          <ac:spMkLst>
            <pc:docMk/>
            <pc:sldMk cId="2072014680" sldId="263"/>
            <ac:spMk id="8" creationId="{FF1E6356-B3C2-413A-8531-E1BB41A07D23}"/>
          </ac:spMkLst>
        </pc:spChg>
        <pc:spChg chg="add del mod">
          <ac:chgData name="Kyra Kroll" userId="1ca39997078b1e1c" providerId="LiveId" clId="{148EDAB5-91C2-4431-B9E8-2FA6995B275C}" dt="2022-02-14T23:14:02.697" v="3810" actId="478"/>
          <ac:spMkLst>
            <pc:docMk/>
            <pc:sldMk cId="2072014680" sldId="263"/>
            <ac:spMk id="9" creationId="{CA0CA3E0-A658-41E3-9E18-7D7C131BB8CE}"/>
          </ac:spMkLst>
        </pc:spChg>
        <pc:spChg chg="add del mod">
          <ac:chgData name="Kyra Kroll" userId="1ca39997078b1e1c" providerId="LiveId" clId="{148EDAB5-91C2-4431-B9E8-2FA6995B275C}" dt="2022-02-14T23:14:06.130" v="3812" actId="478"/>
          <ac:spMkLst>
            <pc:docMk/>
            <pc:sldMk cId="2072014680" sldId="263"/>
            <ac:spMk id="10" creationId="{BAE3313C-C3C5-4376-A240-244CC7CFBD39}"/>
          </ac:spMkLst>
        </pc:spChg>
        <pc:spChg chg="add del">
          <ac:chgData name="Kyra Kroll" userId="1ca39997078b1e1c" providerId="LiveId" clId="{148EDAB5-91C2-4431-B9E8-2FA6995B275C}" dt="2022-02-14T22:40:54.170" v="3450"/>
          <ac:spMkLst>
            <pc:docMk/>
            <pc:sldMk cId="2072014680" sldId="263"/>
            <ac:spMk id="11" creationId="{96A35EAA-ED80-4FF1-942C-82B1D483AF60}"/>
          </ac:spMkLst>
        </pc:spChg>
        <pc:spChg chg="add mod">
          <ac:chgData name="Kyra Kroll" userId="1ca39997078b1e1c" providerId="LiveId" clId="{148EDAB5-91C2-4431-B9E8-2FA6995B275C}" dt="2022-02-14T23:19:11.955" v="3879" actId="207"/>
          <ac:spMkLst>
            <pc:docMk/>
            <pc:sldMk cId="2072014680" sldId="263"/>
            <ac:spMk id="12" creationId="{8A4069F7-9BF3-46A9-BC1E-1C532CE9E6D0}"/>
          </ac:spMkLst>
        </pc:spChg>
        <pc:spChg chg="add del">
          <ac:chgData name="Kyra Kroll" userId="1ca39997078b1e1c" providerId="LiveId" clId="{148EDAB5-91C2-4431-B9E8-2FA6995B275C}" dt="2022-02-14T22:40:54.170" v="3450"/>
          <ac:spMkLst>
            <pc:docMk/>
            <pc:sldMk cId="2072014680" sldId="263"/>
            <ac:spMk id="13" creationId="{D415F49B-3CBC-46CF-AFB5-988852D0479E}"/>
          </ac:spMkLst>
        </pc:spChg>
        <pc:spChg chg="add mod">
          <ac:chgData name="Kyra Kroll" userId="1ca39997078b1e1c" providerId="LiveId" clId="{148EDAB5-91C2-4431-B9E8-2FA6995B275C}" dt="2022-02-14T22:22:16.867" v="3359" actId="1076"/>
          <ac:spMkLst>
            <pc:docMk/>
            <pc:sldMk cId="2072014680" sldId="263"/>
            <ac:spMk id="14" creationId="{7486FC64-A494-4B88-AC5A-8A4EA59FC4EF}"/>
          </ac:spMkLst>
        </pc:spChg>
        <pc:spChg chg="add del">
          <ac:chgData name="Kyra Kroll" userId="1ca39997078b1e1c" providerId="LiveId" clId="{148EDAB5-91C2-4431-B9E8-2FA6995B275C}" dt="2022-02-14T22:40:54.170" v="3450"/>
          <ac:spMkLst>
            <pc:docMk/>
            <pc:sldMk cId="2072014680" sldId="263"/>
            <ac:spMk id="15" creationId="{83AF9C6E-31D5-480C-AE10-9BA3E4ED1A5B}"/>
          </ac:spMkLst>
        </pc:spChg>
        <pc:spChg chg="add del">
          <ac:chgData name="Kyra Kroll" userId="1ca39997078b1e1c" providerId="LiveId" clId="{148EDAB5-91C2-4431-B9E8-2FA6995B275C}" dt="2022-02-14T22:40:54.170" v="3450"/>
          <ac:spMkLst>
            <pc:docMk/>
            <pc:sldMk cId="2072014680" sldId="263"/>
            <ac:spMk id="17" creationId="{31139EDA-9FCD-4FD3-9B08-FB9334D6B440}"/>
          </ac:spMkLst>
        </pc:spChg>
        <pc:spChg chg="add del">
          <ac:chgData name="Kyra Kroll" userId="1ca39997078b1e1c" providerId="LiveId" clId="{148EDAB5-91C2-4431-B9E8-2FA6995B275C}" dt="2022-02-14T22:40:54.170" v="3450"/>
          <ac:spMkLst>
            <pc:docMk/>
            <pc:sldMk cId="2072014680" sldId="263"/>
            <ac:spMk id="19" creationId="{FBB030FC-8E19-44AB-80DB-FFFB62D499F4}"/>
          </ac:spMkLst>
        </pc:spChg>
        <pc:spChg chg="add del">
          <ac:chgData name="Kyra Kroll" userId="1ca39997078b1e1c" providerId="LiveId" clId="{148EDAB5-91C2-4431-B9E8-2FA6995B275C}" dt="2022-02-14T22:40:54.170" v="3450"/>
          <ac:spMkLst>
            <pc:docMk/>
            <pc:sldMk cId="2072014680" sldId="263"/>
            <ac:spMk id="21" creationId="{F09459DE-CB78-4B7B-AEFE-A19FFB652096}"/>
          </ac:spMkLst>
        </pc:spChg>
        <pc:spChg chg="add del">
          <ac:chgData name="Kyra Kroll" userId="1ca39997078b1e1c" providerId="LiveId" clId="{148EDAB5-91C2-4431-B9E8-2FA6995B275C}" dt="2022-02-14T22:40:54.170" v="3450"/>
          <ac:spMkLst>
            <pc:docMk/>
            <pc:sldMk cId="2072014680" sldId="263"/>
            <ac:spMk id="23" creationId="{61E5A1BA-E02A-4623-903A-482252B339D0}"/>
          </ac:spMkLst>
        </pc:spChg>
        <pc:spChg chg="add del">
          <ac:chgData name="Kyra Kroll" userId="1ca39997078b1e1c" providerId="LiveId" clId="{148EDAB5-91C2-4431-B9E8-2FA6995B275C}" dt="2022-02-14T22:40:54.170" v="3450"/>
          <ac:spMkLst>
            <pc:docMk/>
            <pc:sldMk cId="2072014680" sldId="263"/>
            <ac:spMk id="25" creationId="{AD242FBE-2452-4D50-BD27-1EB4712B7D02}"/>
          </ac:spMkLst>
        </pc:spChg>
        <pc:graphicFrameChg chg="add del modGraphic">
          <ac:chgData name="Kyra Kroll" userId="1ca39997078b1e1c" providerId="LiveId" clId="{148EDAB5-91C2-4431-B9E8-2FA6995B275C}" dt="2022-02-10T03:50:53.705" v="1318" actId="3680"/>
          <ac:graphicFrameMkLst>
            <pc:docMk/>
            <pc:sldMk cId="2072014680" sldId="263"/>
            <ac:graphicFrameMk id="2" creationId="{A8214B0E-755B-444E-9D9E-15A452ABF7B9}"/>
          </ac:graphicFrameMkLst>
        </pc:graphicFrameChg>
        <pc:graphicFrameChg chg="add del mod">
          <ac:chgData name="Kyra Kroll" userId="1ca39997078b1e1c" providerId="LiveId" clId="{148EDAB5-91C2-4431-B9E8-2FA6995B275C}" dt="2022-02-10T04:19:38.612" v="1409" actId="478"/>
          <ac:graphicFrameMkLst>
            <pc:docMk/>
            <pc:sldMk cId="2072014680" sldId="263"/>
            <ac:graphicFrameMk id="5" creationId="{6628CF3A-D9E9-4F03-AECB-18062096663D}"/>
          </ac:graphicFrameMkLst>
        </pc:graphicFrameChg>
        <pc:graphicFrameChg chg="add mod">
          <ac:chgData name="Kyra Kroll" userId="1ca39997078b1e1c" providerId="LiveId" clId="{148EDAB5-91C2-4431-B9E8-2FA6995B275C}" dt="2022-02-10T04:36:38.312" v="1642"/>
          <ac:graphicFrameMkLst>
            <pc:docMk/>
            <pc:sldMk cId="2072014680" sldId="263"/>
            <ac:graphicFrameMk id="6" creationId="{6628CF3A-D9E9-4F03-AECB-18062096663D}"/>
          </ac:graphicFrameMkLst>
        </pc:graphicFrameChg>
        <pc:graphicFrameChg chg="add del mod">
          <ac:chgData name="Kyra Kroll" userId="1ca39997078b1e1c" providerId="LiveId" clId="{148EDAB5-91C2-4431-B9E8-2FA6995B275C}" dt="2022-02-14T23:15:06.102" v="3822" actId="478"/>
          <ac:graphicFrameMkLst>
            <pc:docMk/>
            <pc:sldMk cId="2072014680" sldId="263"/>
            <ac:graphicFrameMk id="20" creationId="{B89456BD-94CC-4257-9385-F96C5B2C0B29}"/>
          </ac:graphicFrameMkLst>
        </pc:graphicFrameChg>
        <pc:graphicFrameChg chg="add mod">
          <ac:chgData name="Kyra Kroll" userId="1ca39997078b1e1c" providerId="LiveId" clId="{148EDAB5-91C2-4431-B9E8-2FA6995B275C}" dt="2022-02-14T23:18:47.161" v="3862" actId="255"/>
          <ac:graphicFrameMkLst>
            <pc:docMk/>
            <pc:sldMk cId="2072014680" sldId="263"/>
            <ac:graphicFrameMk id="22" creationId="{B89456BD-94CC-4257-9385-F96C5B2C0B29}"/>
          </ac:graphicFrameMkLst>
        </pc:graphicFrameChg>
        <pc:picChg chg="add del mod">
          <ac:chgData name="Kyra Kroll" userId="1ca39997078b1e1c" providerId="LiveId" clId="{148EDAB5-91C2-4431-B9E8-2FA6995B275C}" dt="2022-02-10T05:47:33.238" v="3326"/>
          <ac:picMkLst>
            <pc:docMk/>
            <pc:sldMk cId="2072014680" sldId="263"/>
            <ac:picMk id="16" creationId="{8CF6C03E-C191-4BF9-9998-827C6C5E1BB5}"/>
          </ac:picMkLst>
        </pc:picChg>
        <pc:picChg chg="add del mod">
          <ac:chgData name="Kyra Kroll" userId="1ca39997078b1e1c" providerId="LiveId" clId="{148EDAB5-91C2-4431-B9E8-2FA6995B275C}" dt="2022-02-14T23:21:15.492" v="3880"/>
          <ac:picMkLst>
            <pc:docMk/>
            <pc:sldMk cId="2072014680" sldId="263"/>
            <ac:picMk id="18" creationId="{CEE2BE71-34A6-4E73-B7BB-0E10D010B9F7}"/>
          </ac:picMkLst>
        </pc:picChg>
        <pc:picChg chg="add del">
          <ac:chgData name="Kyra Kroll" userId="1ca39997078b1e1c" providerId="LiveId" clId="{148EDAB5-91C2-4431-B9E8-2FA6995B275C}" dt="2022-02-10T03:48:04.138" v="1312" actId="478"/>
          <ac:picMkLst>
            <pc:docMk/>
            <pc:sldMk cId="2072014680" sldId="263"/>
            <ac:picMk id="4098" creationId="{745EF5DE-F5B7-48A9-A3A1-DE85C69B3EDF}"/>
          </ac:picMkLst>
        </pc:picChg>
      </pc:sldChg>
      <pc:sldChg chg="addSp delSp modSp new mod modTransition modAnim modNotesTx">
        <pc:chgData name="Kyra Kroll" userId="1ca39997078b1e1c" providerId="LiveId" clId="{148EDAB5-91C2-4431-B9E8-2FA6995B275C}" dt="2022-02-16T23:09:19.551" v="8784" actId="20577"/>
        <pc:sldMkLst>
          <pc:docMk/>
          <pc:sldMk cId="717265763" sldId="264"/>
        </pc:sldMkLst>
        <pc:spChg chg="add mod">
          <ac:chgData name="Kyra Kroll" userId="1ca39997078b1e1c" providerId="LiveId" clId="{148EDAB5-91C2-4431-B9E8-2FA6995B275C}" dt="2022-02-10T04:58:29.151" v="2209" actId="1076"/>
          <ac:spMkLst>
            <pc:docMk/>
            <pc:sldMk cId="717265763" sldId="264"/>
            <ac:spMk id="4" creationId="{09B7159A-068D-4A75-9D48-E116634DB702}"/>
          </ac:spMkLst>
        </pc:spChg>
        <pc:spChg chg="add mod">
          <ac:chgData name="Kyra Kroll" userId="1ca39997078b1e1c" providerId="LiveId" clId="{148EDAB5-91C2-4431-B9E8-2FA6995B275C}" dt="2022-02-14T22:21:57.906" v="3357" actId="1076"/>
          <ac:spMkLst>
            <pc:docMk/>
            <pc:sldMk cId="717265763" sldId="264"/>
            <ac:spMk id="5" creationId="{D06728F3-229A-4B83-8D38-48FE085ADBD7}"/>
          </ac:spMkLst>
        </pc:spChg>
        <pc:graphicFrameChg chg="add del mod modGraphic">
          <ac:chgData name="Kyra Kroll" userId="1ca39997078b1e1c" providerId="LiveId" clId="{148EDAB5-91C2-4431-B9E8-2FA6995B275C}" dt="2022-02-10T04:51:51.251" v="1880" actId="3680"/>
          <ac:graphicFrameMkLst>
            <pc:docMk/>
            <pc:sldMk cId="717265763" sldId="264"/>
            <ac:graphicFrameMk id="2" creationId="{948C7EA6-2434-4930-BC36-583DF308700A}"/>
          </ac:graphicFrameMkLst>
        </pc:graphicFrameChg>
        <pc:graphicFrameChg chg="add mod modGraphic">
          <ac:chgData name="Kyra Kroll" userId="1ca39997078b1e1c" providerId="LiveId" clId="{148EDAB5-91C2-4431-B9E8-2FA6995B275C}" dt="2022-02-14T22:21:29.014" v="3355" actId="255"/>
          <ac:graphicFrameMkLst>
            <pc:docMk/>
            <pc:sldMk cId="717265763" sldId="264"/>
            <ac:graphicFrameMk id="3" creationId="{30BE8B56-2E82-4414-B984-7FF61D53031B}"/>
          </ac:graphicFrameMkLst>
        </pc:graphicFrameChg>
        <pc:picChg chg="add del mod">
          <ac:chgData name="Kyra Kroll" userId="1ca39997078b1e1c" providerId="LiveId" clId="{148EDAB5-91C2-4431-B9E8-2FA6995B275C}" dt="2022-02-14T23:21:15.492" v="3880"/>
          <ac:picMkLst>
            <pc:docMk/>
            <pc:sldMk cId="717265763" sldId="264"/>
            <ac:picMk id="6" creationId="{11016213-CB28-40A6-8519-BCA6FA34F00F}"/>
          </ac:picMkLst>
        </pc:picChg>
      </pc:sldChg>
      <pc:sldChg chg="new del">
        <pc:chgData name="Kyra Kroll" userId="1ca39997078b1e1c" providerId="LiveId" clId="{148EDAB5-91C2-4431-B9E8-2FA6995B275C}" dt="2022-02-10T04:42:29.821" v="1760" actId="47"/>
        <pc:sldMkLst>
          <pc:docMk/>
          <pc:sldMk cId="371255845" sldId="265"/>
        </pc:sldMkLst>
      </pc:sldChg>
      <pc:sldChg chg="addSp delSp modSp new mod modTransition modAnim modNotesTx">
        <pc:chgData name="Kyra Kroll" userId="1ca39997078b1e1c" providerId="LiveId" clId="{148EDAB5-91C2-4431-B9E8-2FA6995B275C}" dt="2022-02-16T22:56:29.746" v="7773" actId="1076"/>
        <pc:sldMkLst>
          <pc:docMk/>
          <pc:sldMk cId="2066295444" sldId="265"/>
        </pc:sldMkLst>
        <pc:spChg chg="del">
          <ac:chgData name="Kyra Kroll" userId="1ca39997078b1e1c" providerId="LiveId" clId="{148EDAB5-91C2-4431-B9E8-2FA6995B275C}" dt="2022-02-10T04:42:50.083" v="1762" actId="478"/>
          <ac:spMkLst>
            <pc:docMk/>
            <pc:sldMk cId="2066295444" sldId="265"/>
            <ac:spMk id="2" creationId="{8B55E518-AD18-4388-AA59-20FD1ABBB657}"/>
          </ac:spMkLst>
        </pc:spChg>
        <pc:spChg chg="add del mod">
          <ac:chgData name="Kyra Kroll" userId="1ca39997078b1e1c" providerId="LiveId" clId="{148EDAB5-91C2-4431-B9E8-2FA6995B275C}" dt="2022-02-10T04:43:25.142" v="1767"/>
          <ac:spMkLst>
            <pc:docMk/>
            <pc:sldMk cId="2066295444" sldId="265"/>
            <ac:spMk id="3" creationId="{336ECFF8-A159-4E08-AEB1-D68F8324BBC7}"/>
          </ac:spMkLst>
        </pc:spChg>
        <pc:spChg chg="add mod">
          <ac:chgData name="Kyra Kroll" userId="1ca39997078b1e1c" providerId="LiveId" clId="{148EDAB5-91C2-4431-B9E8-2FA6995B275C}" dt="2022-02-10T04:44:03.174" v="1786" actId="1076"/>
          <ac:spMkLst>
            <pc:docMk/>
            <pc:sldMk cId="2066295444" sldId="265"/>
            <ac:spMk id="4" creationId="{8B2F0CDA-59F6-4AA0-B6D2-CA09B0DE56AE}"/>
          </ac:spMkLst>
        </pc:spChg>
        <pc:spChg chg="add mod">
          <ac:chgData name="Kyra Kroll" userId="1ca39997078b1e1c" providerId="LiveId" clId="{148EDAB5-91C2-4431-B9E8-2FA6995B275C}" dt="2022-02-16T22:56:29.746" v="7773" actId="1076"/>
          <ac:spMkLst>
            <pc:docMk/>
            <pc:sldMk cId="2066295444" sldId="265"/>
            <ac:spMk id="5" creationId="{78442F00-F4B2-41A0-BBF9-998CB237C2FC}"/>
          </ac:spMkLst>
        </pc:spChg>
        <pc:picChg chg="add del mod">
          <ac:chgData name="Kyra Kroll" userId="1ca39997078b1e1c" providerId="LiveId" clId="{148EDAB5-91C2-4431-B9E8-2FA6995B275C}" dt="2022-02-10T05:49:51.597" v="3331"/>
          <ac:picMkLst>
            <pc:docMk/>
            <pc:sldMk cId="2066295444" sldId="265"/>
            <ac:picMk id="6" creationId="{DF645782-6B62-4E62-8073-17CA347811DC}"/>
          </ac:picMkLst>
        </pc:picChg>
        <pc:picChg chg="add del mod">
          <ac:chgData name="Kyra Kroll" userId="1ca39997078b1e1c" providerId="LiveId" clId="{148EDAB5-91C2-4431-B9E8-2FA6995B275C}" dt="2022-02-14T23:21:15.492" v="3880"/>
          <ac:picMkLst>
            <pc:docMk/>
            <pc:sldMk cId="2066295444" sldId="265"/>
            <ac:picMk id="7" creationId="{F28A936E-1C39-485E-B50A-908F51D34E72}"/>
          </ac:picMkLst>
        </pc:picChg>
      </pc:sldChg>
      <pc:sldChg chg="addSp delSp modSp new mod modTransition modAnim modNotesTx">
        <pc:chgData name="Kyra Kroll" userId="1ca39997078b1e1c" providerId="LiveId" clId="{148EDAB5-91C2-4431-B9E8-2FA6995B275C}" dt="2022-02-16T05:54:22.619" v="6521" actId="20577"/>
        <pc:sldMkLst>
          <pc:docMk/>
          <pc:sldMk cId="607691194" sldId="266"/>
        </pc:sldMkLst>
        <pc:spChg chg="add mod">
          <ac:chgData name="Kyra Kroll" userId="1ca39997078b1e1c" providerId="LiveId" clId="{148EDAB5-91C2-4431-B9E8-2FA6995B275C}" dt="2022-02-14T22:24:58.323" v="3372" actId="1076"/>
          <ac:spMkLst>
            <pc:docMk/>
            <pc:sldMk cId="607691194" sldId="266"/>
            <ac:spMk id="4" creationId="{9951A952-EE96-40B3-B97C-EF5BCAC835FA}"/>
          </ac:spMkLst>
        </pc:spChg>
        <pc:graphicFrameChg chg="add del mod">
          <ac:chgData name="Kyra Kroll" userId="1ca39997078b1e1c" providerId="LiveId" clId="{148EDAB5-91C2-4431-B9E8-2FA6995B275C}" dt="2022-02-10T05:07:25.008" v="2216" actId="478"/>
          <ac:graphicFrameMkLst>
            <pc:docMk/>
            <pc:sldMk cId="607691194" sldId="266"/>
            <ac:graphicFrameMk id="2" creationId="{CB44FB32-DA61-4E92-97A6-8362542B517C}"/>
          </ac:graphicFrameMkLst>
        </pc:graphicFrameChg>
        <pc:graphicFrameChg chg="add mod">
          <ac:chgData name="Kyra Kroll" userId="1ca39997078b1e1c" providerId="LiveId" clId="{148EDAB5-91C2-4431-B9E8-2FA6995B275C}" dt="2022-02-14T22:23:30.448" v="3366" actId="1076"/>
          <ac:graphicFrameMkLst>
            <pc:docMk/>
            <pc:sldMk cId="607691194" sldId="266"/>
            <ac:graphicFrameMk id="3" creationId="{CB44FB32-DA61-4E92-97A6-8362542B517C}"/>
          </ac:graphicFrameMkLst>
        </pc:graphicFrameChg>
        <pc:picChg chg="add del mod">
          <ac:chgData name="Kyra Kroll" userId="1ca39997078b1e1c" providerId="LiveId" clId="{148EDAB5-91C2-4431-B9E8-2FA6995B275C}" dt="2022-02-10T05:45:25.254" v="3319"/>
          <ac:picMkLst>
            <pc:docMk/>
            <pc:sldMk cId="607691194" sldId="266"/>
            <ac:picMk id="5" creationId="{F69301B1-7935-417C-AF8C-9B2495484241}"/>
          </ac:picMkLst>
        </pc:picChg>
        <pc:picChg chg="add del mod">
          <ac:chgData name="Kyra Kroll" userId="1ca39997078b1e1c" providerId="LiveId" clId="{148EDAB5-91C2-4431-B9E8-2FA6995B275C}" dt="2022-02-10T05:46:02.922" v="3321"/>
          <ac:picMkLst>
            <pc:docMk/>
            <pc:sldMk cId="607691194" sldId="266"/>
            <ac:picMk id="6" creationId="{AFC30DCB-4930-4A6C-BA65-AEAC24BA0D0E}"/>
          </ac:picMkLst>
        </pc:picChg>
        <pc:picChg chg="add del mod">
          <ac:chgData name="Kyra Kroll" userId="1ca39997078b1e1c" providerId="LiveId" clId="{148EDAB5-91C2-4431-B9E8-2FA6995B275C}" dt="2022-02-10T05:46:31.731" v="3323"/>
          <ac:picMkLst>
            <pc:docMk/>
            <pc:sldMk cId="607691194" sldId="266"/>
            <ac:picMk id="7" creationId="{58D1E1B0-BBA0-40E7-8145-D2828390D4F2}"/>
          </ac:picMkLst>
        </pc:picChg>
        <pc:picChg chg="add del mod">
          <ac:chgData name="Kyra Kroll" userId="1ca39997078b1e1c" providerId="LiveId" clId="{148EDAB5-91C2-4431-B9E8-2FA6995B275C}" dt="2022-02-14T23:21:15.492" v="3880"/>
          <ac:picMkLst>
            <pc:docMk/>
            <pc:sldMk cId="607691194" sldId="266"/>
            <ac:picMk id="8" creationId="{D045C3E8-8068-4836-AA94-2F8B8354DB13}"/>
          </ac:picMkLst>
        </pc:picChg>
      </pc:sldChg>
      <pc:sldChg chg="addSp delSp modSp new mod modNotesTx">
        <pc:chgData name="Kyra Kroll" userId="1ca39997078b1e1c" providerId="LiveId" clId="{148EDAB5-91C2-4431-B9E8-2FA6995B275C}" dt="2022-02-15T05:44:05.300" v="6348" actId="20577"/>
        <pc:sldMkLst>
          <pc:docMk/>
          <pc:sldMk cId="194794184" sldId="267"/>
        </pc:sldMkLst>
        <pc:spChg chg="add mod">
          <ac:chgData name="Kyra Kroll" userId="1ca39997078b1e1c" providerId="LiveId" clId="{148EDAB5-91C2-4431-B9E8-2FA6995B275C}" dt="2022-02-15T04:05:52.755" v="5212" actId="1076"/>
          <ac:spMkLst>
            <pc:docMk/>
            <pc:sldMk cId="194794184" sldId="267"/>
            <ac:spMk id="3" creationId="{207F572F-5529-4EF7-AF88-4D052F0105C5}"/>
          </ac:spMkLst>
        </pc:spChg>
        <pc:spChg chg="add del mod">
          <ac:chgData name="Kyra Kroll" userId="1ca39997078b1e1c" providerId="LiveId" clId="{148EDAB5-91C2-4431-B9E8-2FA6995B275C}" dt="2022-02-15T00:28:54.645" v="5202" actId="478"/>
          <ac:spMkLst>
            <pc:docMk/>
            <pc:sldMk cId="194794184" sldId="267"/>
            <ac:spMk id="4" creationId="{C1A081F0-BD15-4E0E-B359-86233EB34BBB}"/>
          </ac:spMkLst>
        </pc:spChg>
        <pc:spChg chg="add mod">
          <ac:chgData name="Kyra Kroll" userId="1ca39997078b1e1c" providerId="LiveId" clId="{148EDAB5-91C2-4431-B9E8-2FA6995B275C}" dt="2022-02-15T00:29:12.183" v="5203"/>
          <ac:spMkLst>
            <pc:docMk/>
            <pc:sldMk cId="194794184" sldId="267"/>
            <ac:spMk id="5" creationId="{5AF5D2C8-B3FE-4A2F-AB5F-FA6A2A32742A}"/>
          </ac:spMkLst>
        </pc:spChg>
        <pc:graphicFrameChg chg="add mod modGraphic">
          <ac:chgData name="Kyra Kroll" userId="1ca39997078b1e1c" providerId="LiveId" clId="{148EDAB5-91C2-4431-B9E8-2FA6995B275C}" dt="2022-02-15T04:05:45.989" v="5211" actId="1076"/>
          <ac:graphicFrameMkLst>
            <pc:docMk/>
            <pc:sldMk cId="194794184" sldId="267"/>
            <ac:graphicFrameMk id="2" creationId="{E13C0C45-AD3B-42AA-AECD-B23ECEC6D9F0}"/>
          </ac:graphicFrameMkLst>
        </pc:graphicFrameChg>
      </pc:sldChg>
      <pc:sldMasterChg chg="del delSldLayout">
        <pc:chgData name="Kyra Kroll" userId="1ca39997078b1e1c" providerId="LiveId" clId="{148EDAB5-91C2-4431-B9E8-2FA6995B275C}" dt="2022-02-10T00:25:30.499" v="0" actId="26606"/>
        <pc:sldMasterMkLst>
          <pc:docMk/>
          <pc:sldMasterMk cId="3319965911" sldId="2147483648"/>
        </pc:sldMasterMkLst>
        <pc:sldLayoutChg chg="del">
          <pc:chgData name="Kyra Kroll" userId="1ca39997078b1e1c" providerId="LiveId" clId="{148EDAB5-91C2-4431-B9E8-2FA6995B275C}" dt="2022-02-10T00:25:30.499" v="0" actId="26606"/>
          <pc:sldLayoutMkLst>
            <pc:docMk/>
            <pc:sldMasterMk cId="3319965911" sldId="2147483648"/>
            <pc:sldLayoutMk cId="3888082471" sldId="2147483649"/>
          </pc:sldLayoutMkLst>
        </pc:sldLayoutChg>
        <pc:sldLayoutChg chg="del">
          <pc:chgData name="Kyra Kroll" userId="1ca39997078b1e1c" providerId="LiveId" clId="{148EDAB5-91C2-4431-B9E8-2FA6995B275C}" dt="2022-02-10T00:25:30.499" v="0" actId="26606"/>
          <pc:sldLayoutMkLst>
            <pc:docMk/>
            <pc:sldMasterMk cId="3319965911" sldId="2147483648"/>
            <pc:sldLayoutMk cId="3017824193" sldId="2147483650"/>
          </pc:sldLayoutMkLst>
        </pc:sldLayoutChg>
        <pc:sldLayoutChg chg="del">
          <pc:chgData name="Kyra Kroll" userId="1ca39997078b1e1c" providerId="LiveId" clId="{148EDAB5-91C2-4431-B9E8-2FA6995B275C}" dt="2022-02-10T00:25:30.499" v="0" actId="26606"/>
          <pc:sldLayoutMkLst>
            <pc:docMk/>
            <pc:sldMasterMk cId="3319965911" sldId="2147483648"/>
            <pc:sldLayoutMk cId="1976024071" sldId="2147483651"/>
          </pc:sldLayoutMkLst>
        </pc:sldLayoutChg>
        <pc:sldLayoutChg chg="del">
          <pc:chgData name="Kyra Kroll" userId="1ca39997078b1e1c" providerId="LiveId" clId="{148EDAB5-91C2-4431-B9E8-2FA6995B275C}" dt="2022-02-10T00:25:30.499" v="0" actId="26606"/>
          <pc:sldLayoutMkLst>
            <pc:docMk/>
            <pc:sldMasterMk cId="3319965911" sldId="2147483648"/>
            <pc:sldLayoutMk cId="251644838" sldId="2147483652"/>
          </pc:sldLayoutMkLst>
        </pc:sldLayoutChg>
        <pc:sldLayoutChg chg="del">
          <pc:chgData name="Kyra Kroll" userId="1ca39997078b1e1c" providerId="LiveId" clId="{148EDAB5-91C2-4431-B9E8-2FA6995B275C}" dt="2022-02-10T00:25:30.499" v="0" actId="26606"/>
          <pc:sldLayoutMkLst>
            <pc:docMk/>
            <pc:sldMasterMk cId="3319965911" sldId="2147483648"/>
            <pc:sldLayoutMk cId="275221750" sldId="2147483653"/>
          </pc:sldLayoutMkLst>
        </pc:sldLayoutChg>
        <pc:sldLayoutChg chg="del">
          <pc:chgData name="Kyra Kroll" userId="1ca39997078b1e1c" providerId="LiveId" clId="{148EDAB5-91C2-4431-B9E8-2FA6995B275C}" dt="2022-02-10T00:25:30.499" v="0" actId="26606"/>
          <pc:sldLayoutMkLst>
            <pc:docMk/>
            <pc:sldMasterMk cId="3319965911" sldId="2147483648"/>
            <pc:sldLayoutMk cId="1202782672" sldId="2147483654"/>
          </pc:sldLayoutMkLst>
        </pc:sldLayoutChg>
        <pc:sldLayoutChg chg="del">
          <pc:chgData name="Kyra Kroll" userId="1ca39997078b1e1c" providerId="LiveId" clId="{148EDAB5-91C2-4431-B9E8-2FA6995B275C}" dt="2022-02-10T00:25:30.499" v="0" actId="26606"/>
          <pc:sldLayoutMkLst>
            <pc:docMk/>
            <pc:sldMasterMk cId="3319965911" sldId="2147483648"/>
            <pc:sldLayoutMk cId="2079239031" sldId="2147483655"/>
          </pc:sldLayoutMkLst>
        </pc:sldLayoutChg>
        <pc:sldLayoutChg chg="del">
          <pc:chgData name="Kyra Kroll" userId="1ca39997078b1e1c" providerId="LiveId" clId="{148EDAB5-91C2-4431-B9E8-2FA6995B275C}" dt="2022-02-10T00:25:30.499" v="0" actId="26606"/>
          <pc:sldLayoutMkLst>
            <pc:docMk/>
            <pc:sldMasterMk cId="3319965911" sldId="2147483648"/>
            <pc:sldLayoutMk cId="1289366006" sldId="2147483656"/>
          </pc:sldLayoutMkLst>
        </pc:sldLayoutChg>
        <pc:sldLayoutChg chg="del">
          <pc:chgData name="Kyra Kroll" userId="1ca39997078b1e1c" providerId="LiveId" clId="{148EDAB5-91C2-4431-B9E8-2FA6995B275C}" dt="2022-02-10T00:25:30.499" v="0" actId="26606"/>
          <pc:sldLayoutMkLst>
            <pc:docMk/>
            <pc:sldMasterMk cId="3319965911" sldId="2147483648"/>
            <pc:sldLayoutMk cId="4121854516" sldId="2147483657"/>
          </pc:sldLayoutMkLst>
        </pc:sldLayoutChg>
        <pc:sldLayoutChg chg="del">
          <pc:chgData name="Kyra Kroll" userId="1ca39997078b1e1c" providerId="LiveId" clId="{148EDAB5-91C2-4431-B9E8-2FA6995B275C}" dt="2022-02-10T00:25:30.499" v="0" actId="26606"/>
          <pc:sldLayoutMkLst>
            <pc:docMk/>
            <pc:sldMasterMk cId="3319965911" sldId="2147483648"/>
            <pc:sldLayoutMk cId="1921811057" sldId="2147483658"/>
          </pc:sldLayoutMkLst>
        </pc:sldLayoutChg>
        <pc:sldLayoutChg chg="del">
          <pc:chgData name="Kyra Kroll" userId="1ca39997078b1e1c" providerId="LiveId" clId="{148EDAB5-91C2-4431-B9E8-2FA6995B275C}" dt="2022-02-10T00:25:30.499" v="0" actId="26606"/>
          <pc:sldLayoutMkLst>
            <pc:docMk/>
            <pc:sldMasterMk cId="3319965911" sldId="2147483648"/>
            <pc:sldLayoutMk cId="3244157735" sldId="2147483659"/>
          </pc:sldLayoutMkLst>
        </pc:sldLayoutChg>
      </pc:sldMasterChg>
      <pc:sldMasterChg chg="add del setBg addSldLayout delSldLayout">
        <pc:chgData name="Kyra Kroll" userId="1ca39997078b1e1c" providerId="LiveId" clId="{148EDAB5-91C2-4431-B9E8-2FA6995B275C}" dt="2022-02-14T22:41:03.560" v="3471"/>
        <pc:sldMasterMkLst>
          <pc:docMk/>
          <pc:sldMasterMk cId="2698455294" sldId="2147483686"/>
        </pc:sldMasterMkLst>
        <pc:sldLayoutChg chg="add del">
          <pc:chgData name="Kyra Kroll" userId="1ca39997078b1e1c" providerId="LiveId" clId="{148EDAB5-91C2-4431-B9E8-2FA6995B275C}" dt="2022-02-10T00:26:57.519" v="34" actId="26606"/>
          <pc:sldLayoutMkLst>
            <pc:docMk/>
            <pc:sldMasterMk cId="2698455294" sldId="2147483686"/>
            <pc:sldLayoutMk cId="1438370661" sldId="2147483675"/>
          </pc:sldLayoutMkLst>
        </pc:sldLayoutChg>
        <pc:sldLayoutChg chg="add del">
          <pc:chgData name="Kyra Kroll" userId="1ca39997078b1e1c" providerId="LiveId" clId="{148EDAB5-91C2-4431-B9E8-2FA6995B275C}" dt="2022-02-10T00:26:57.519" v="34" actId="26606"/>
          <pc:sldLayoutMkLst>
            <pc:docMk/>
            <pc:sldMasterMk cId="2698455294" sldId="2147483686"/>
            <pc:sldLayoutMk cId="166661180" sldId="2147483676"/>
          </pc:sldLayoutMkLst>
        </pc:sldLayoutChg>
        <pc:sldLayoutChg chg="add del">
          <pc:chgData name="Kyra Kroll" userId="1ca39997078b1e1c" providerId="LiveId" clId="{148EDAB5-91C2-4431-B9E8-2FA6995B275C}" dt="2022-02-10T00:26:57.519" v="34" actId="26606"/>
          <pc:sldLayoutMkLst>
            <pc:docMk/>
            <pc:sldMasterMk cId="2698455294" sldId="2147483686"/>
            <pc:sldLayoutMk cId="245815816" sldId="2147483677"/>
          </pc:sldLayoutMkLst>
        </pc:sldLayoutChg>
        <pc:sldLayoutChg chg="add del">
          <pc:chgData name="Kyra Kroll" userId="1ca39997078b1e1c" providerId="LiveId" clId="{148EDAB5-91C2-4431-B9E8-2FA6995B275C}" dt="2022-02-10T00:26:57.519" v="34" actId="26606"/>
          <pc:sldLayoutMkLst>
            <pc:docMk/>
            <pc:sldMasterMk cId="2698455294" sldId="2147483686"/>
            <pc:sldLayoutMk cId="4078212666" sldId="2147483678"/>
          </pc:sldLayoutMkLst>
        </pc:sldLayoutChg>
        <pc:sldLayoutChg chg="add del">
          <pc:chgData name="Kyra Kroll" userId="1ca39997078b1e1c" providerId="LiveId" clId="{148EDAB5-91C2-4431-B9E8-2FA6995B275C}" dt="2022-02-10T00:26:57.519" v="34" actId="26606"/>
          <pc:sldLayoutMkLst>
            <pc:docMk/>
            <pc:sldMasterMk cId="2698455294" sldId="2147483686"/>
            <pc:sldLayoutMk cId="3489021998" sldId="2147483679"/>
          </pc:sldLayoutMkLst>
        </pc:sldLayoutChg>
        <pc:sldLayoutChg chg="add del">
          <pc:chgData name="Kyra Kroll" userId="1ca39997078b1e1c" providerId="LiveId" clId="{148EDAB5-91C2-4431-B9E8-2FA6995B275C}" dt="2022-02-10T00:26:57.519" v="34" actId="26606"/>
          <pc:sldLayoutMkLst>
            <pc:docMk/>
            <pc:sldMasterMk cId="2698455294" sldId="2147483686"/>
            <pc:sldLayoutMk cId="2338464532" sldId="2147483680"/>
          </pc:sldLayoutMkLst>
        </pc:sldLayoutChg>
        <pc:sldLayoutChg chg="add del">
          <pc:chgData name="Kyra Kroll" userId="1ca39997078b1e1c" providerId="LiveId" clId="{148EDAB5-91C2-4431-B9E8-2FA6995B275C}" dt="2022-02-10T00:26:57.519" v="34" actId="26606"/>
          <pc:sldLayoutMkLst>
            <pc:docMk/>
            <pc:sldMasterMk cId="2698455294" sldId="2147483686"/>
            <pc:sldLayoutMk cId="1186299948" sldId="2147483681"/>
          </pc:sldLayoutMkLst>
        </pc:sldLayoutChg>
        <pc:sldLayoutChg chg="add del">
          <pc:chgData name="Kyra Kroll" userId="1ca39997078b1e1c" providerId="LiveId" clId="{148EDAB5-91C2-4431-B9E8-2FA6995B275C}" dt="2022-02-10T00:26:57.519" v="34" actId="26606"/>
          <pc:sldLayoutMkLst>
            <pc:docMk/>
            <pc:sldMasterMk cId="2698455294" sldId="2147483686"/>
            <pc:sldLayoutMk cId="2454515735" sldId="2147483682"/>
          </pc:sldLayoutMkLst>
        </pc:sldLayoutChg>
        <pc:sldLayoutChg chg="add del">
          <pc:chgData name="Kyra Kroll" userId="1ca39997078b1e1c" providerId="LiveId" clId="{148EDAB5-91C2-4431-B9E8-2FA6995B275C}" dt="2022-02-10T00:26:57.519" v="34" actId="26606"/>
          <pc:sldLayoutMkLst>
            <pc:docMk/>
            <pc:sldMasterMk cId="2698455294" sldId="2147483686"/>
            <pc:sldLayoutMk cId="2403559212" sldId="2147483683"/>
          </pc:sldLayoutMkLst>
        </pc:sldLayoutChg>
        <pc:sldLayoutChg chg="add del">
          <pc:chgData name="Kyra Kroll" userId="1ca39997078b1e1c" providerId="LiveId" clId="{148EDAB5-91C2-4431-B9E8-2FA6995B275C}" dt="2022-02-10T00:26:57.519" v="34" actId="26606"/>
          <pc:sldLayoutMkLst>
            <pc:docMk/>
            <pc:sldMasterMk cId="2698455294" sldId="2147483686"/>
            <pc:sldLayoutMk cId="2202689465" sldId="2147483684"/>
          </pc:sldLayoutMkLst>
        </pc:sldLayoutChg>
        <pc:sldLayoutChg chg="add del">
          <pc:chgData name="Kyra Kroll" userId="1ca39997078b1e1c" providerId="LiveId" clId="{148EDAB5-91C2-4431-B9E8-2FA6995B275C}" dt="2022-02-10T00:26:57.519" v="34" actId="26606"/>
          <pc:sldLayoutMkLst>
            <pc:docMk/>
            <pc:sldMasterMk cId="2698455294" sldId="2147483686"/>
            <pc:sldLayoutMk cId="90682759" sldId="2147483685"/>
          </pc:sldLayoutMkLst>
        </pc:sldLayoutChg>
      </pc:sldMasterChg>
      <pc:sldMasterChg chg="add del addSldLayout delSldLayout">
        <pc:chgData name="Kyra Kroll" userId="1ca39997078b1e1c" providerId="LiveId" clId="{148EDAB5-91C2-4431-B9E8-2FA6995B275C}" dt="2022-02-10T00:26:57.519" v="34" actId="26606"/>
        <pc:sldMasterMkLst>
          <pc:docMk/>
          <pc:sldMasterMk cId="2147989502" sldId="2147483762"/>
        </pc:sldMasterMkLst>
        <pc:sldLayoutChg chg="add del">
          <pc:chgData name="Kyra Kroll" userId="1ca39997078b1e1c" providerId="LiveId" clId="{148EDAB5-91C2-4431-B9E8-2FA6995B275C}" dt="2022-02-10T00:26:57.519" v="34" actId="26606"/>
          <pc:sldLayoutMkLst>
            <pc:docMk/>
            <pc:sldMasterMk cId="2147989502" sldId="2147483762"/>
            <pc:sldLayoutMk cId="3192839597" sldId="2147483751"/>
          </pc:sldLayoutMkLst>
        </pc:sldLayoutChg>
        <pc:sldLayoutChg chg="add del">
          <pc:chgData name="Kyra Kroll" userId="1ca39997078b1e1c" providerId="LiveId" clId="{148EDAB5-91C2-4431-B9E8-2FA6995B275C}" dt="2022-02-10T00:26:57.519" v="34" actId="26606"/>
          <pc:sldLayoutMkLst>
            <pc:docMk/>
            <pc:sldMasterMk cId="2147989502" sldId="2147483762"/>
            <pc:sldLayoutMk cId="2329301885" sldId="2147483752"/>
          </pc:sldLayoutMkLst>
        </pc:sldLayoutChg>
        <pc:sldLayoutChg chg="add del">
          <pc:chgData name="Kyra Kroll" userId="1ca39997078b1e1c" providerId="LiveId" clId="{148EDAB5-91C2-4431-B9E8-2FA6995B275C}" dt="2022-02-10T00:26:57.519" v="34" actId="26606"/>
          <pc:sldLayoutMkLst>
            <pc:docMk/>
            <pc:sldMasterMk cId="2147989502" sldId="2147483762"/>
            <pc:sldLayoutMk cId="3323217765" sldId="2147483753"/>
          </pc:sldLayoutMkLst>
        </pc:sldLayoutChg>
        <pc:sldLayoutChg chg="add del">
          <pc:chgData name="Kyra Kroll" userId="1ca39997078b1e1c" providerId="LiveId" clId="{148EDAB5-91C2-4431-B9E8-2FA6995B275C}" dt="2022-02-10T00:26:57.519" v="34" actId="26606"/>
          <pc:sldLayoutMkLst>
            <pc:docMk/>
            <pc:sldMasterMk cId="2147989502" sldId="2147483762"/>
            <pc:sldLayoutMk cId="4174253877" sldId="2147483754"/>
          </pc:sldLayoutMkLst>
        </pc:sldLayoutChg>
        <pc:sldLayoutChg chg="add del">
          <pc:chgData name="Kyra Kroll" userId="1ca39997078b1e1c" providerId="LiveId" clId="{148EDAB5-91C2-4431-B9E8-2FA6995B275C}" dt="2022-02-10T00:26:57.519" v="34" actId="26606"/>
          <pc:sldLayoutMkLst>
            <pc:docMk/>
            <pc:sldMasterMk cId="2147989502" sldId="2147483762"/>
            <pc:sldLayoutMk cId="2439483618" sldId="2147483755"/>
          </pc:sldLayoutMkLst>
        </pc:sldLayoutChg>
        <pc:sldLayoutChg chg="add del">
          <pc:chgData name="Kyra Kroll" userId="1ca39997078b1e1c" providerId="LiveId" clId="{148EDAB5-91C2-4431-B9E8-2FA6995B275C}" dt="2022-02-10T00:26:57.519" v="34" actId="26606"/>
          <pc:sldLayoutMkLst>
            <pc:docMk/>
            <pc:sldMasterMk cId="2147989502" sldId="2147483762"/>
            <pc:sldLayoutMk cId="427373301" sldId="2147483756"/>
          </pc:sldLayoutMkLst>
        </pc:sldLayoutChg>
        <pc:sldLayoutChg chg="add del">
          <pc:chgData name="Kyra Kroll" userId="1ca39997078b1e1c" providerId="LiveId" clId="{148EDAB5-91C2-4431-B9E8-2FA6995B275C}" dt="2022-02-10T00:26:57.519" v="34" actId="26606"/>
          <pc:sldLayoutMkLst>
            <pc:docMk/>
            <pc:sldMasterMk cId="2147989502" sldId="2147483762"/>
            <pc:sldLayoutMk cId="1715730375" sldId="2147483757"/>
          </pc:sldLayoutMkLst>
        </pc:sldLayoutChg>
        <pc:sldLayoutChg chg="add del">
          <pc:chgData name="Kyra Kroll" userId="1ca39997078b1e1c" providerId="LiveId" clId="{148EDAB5-91C2-4431-B9E8-2FA6995B275C}" dt="2022-02-10T00:26:57.519" v="34" actId="26606"/>
          <pc:sldLayoutMkLst>
            <pc:docMk/>
            <pc:sldMasterMk cId="2147989502" sldId="2147483762"/>
            <pc:sldLayoutMk cId="1665584336" sldId="2147483758"/>
          </pc:sldLayoutMkLst>
        </pc:sldLayoutChg>
        <pc:sldLayoutChg chg="add del">
          <pc:chgData name="Kyra Kroll" userId="1ca39997078b1e1c" providerId="LiveId" clId="{148EDAB5-91C2-4431-B9E8-2FA6995B275C}" dt="2022-02-10T00:26:57.519" v="34" actId="26606"/>
          <pc:sldLayoutMkLst>
            <pc:docMk/>
            <pc:sldMasterMk cId="2147989502" sldId="2147483762"/>
            <pc:sldLayoutMk cId="2848304453" sldId="2147483759"/>
          </pc:sldLayoutMkLst>
        </pc:sldLayoutChg>
        <pc:sldLayoutChg chg="add del">
          <pc:chgData name="Kyra Kroll" userId="1ca39997078b1e1c" providerId="LiveId" clId="{148EDAB5-91C2-4431-B9E8-2FA6995B275C}" dt="2022-02-10T00:26:57.519" v="34" actId="26606"/>
          <pc:sldLayoutMkLst>
            <pc:docMk/>
            <pc:sldMasterMk cId="2147989502" sldId="2147483762"/>
            <pc:sldLayoutMk cId="3025040453" sldId="2147483760"/>
          </pc:sldLayoutMkLst>
        </pc:sldLayoutChg>
        <pc:sldLayoutChg chg="add del">
          <pc:chgData name="Kyra Kroll" userId="1ca39997078b1e1c" providerId="LiveId" clId="{148EDAB5-91C2-4431-B9E8-2FA6995B275C}" dt="2022-02-10T00:26:57.519" v="34" actId="26606"/>
          <pc:sldLayoutMkLst>
            <pc:docMk/>
            <pc:sldMasterMk cId="2147989502" sldId="2147483762"/>
            <pc:sldLayoutMk cId="2826735152" sldId="214748376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1ca39997078b1e1c/Documents/MKTG%20370/Statista%20Grap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1ca39997078b1e1c/Documents/MKTG%20370/Statista%20Graph.xlsx" TargetMode="External"/><Relationship Id="rId2" Type="http://schemas.microsoft.com/office/2011/relationships/chartColorStyle" Target="colors3.xml"/><Relationship Id="rId1" Type="http://schemas.microsoft.com/office/2011/relationships/chartStyle" Target="style3.xm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https://d.docs.live.net/1ca39997078b1e1c/Documents/MKTG%20370/Statista%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b="1" dirty="0">
                <a:solidFill>
                  <a:schemeClr val="tx1"/>
                </a:solidFill>
              </a:rPr>
              <a:t>Eye Cosmetic</a:t>
            </a:r>
            <a:r>
              <a:rPr lang="en-US" sz="2800" b="1" baseline="0" dirty="0">
                <a:solidFill>
                  <a:schemeClr val="tx1"/>
                </a:solidFill>
              </a:rPr>
              <a:t> Category </a:t>
            </a:r>
            <a:r>
              <a:rPr lang="en-US" sz="2800" b="1" dirty="0">
                <a:solidFill>
                  <a:schemeClr val="tx1"/>
                </a:solidFill>
              </a:rPr>
              <a:t>Leads in Sales for</a:t>
            </a:r>
            <a:r>
              <a:rPr lang="en-US" sz="2800" b="1" baseline="0" dirty="0">
                <a:solidFill>
                  <a:schemeClr val="tx1"/>
                </a:solidFill>
              </a:rPr>
              <a:t> the 2020 Year</a:t>
            </a:r>
            <a:endParaRPr lang="en-US" sz="2800" b="1" dirty="0">
              <a:solidFill>
                <a:schemeClr val="tx1"/>
              </a:solidFill>
            </a:endParaRP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Sheet1!$B$22</c:f>
              <c:strCache>
                <c:ptCount val="1"/>
                <c:pt idx="0">
                  <c:v>Sales (USD Billions)</c:v>
                </c:pt>
              </c:strCache>
            </c:strRef>
          </c:tx>
          <c:spPr>
            <a:solidFill>
              <a:schemeClr val="accent1"/>
            </a:solidFill>
            <a:ln>
              <a:noFill/>
            </a:ln>
            <a:effectLst/>
          </c:spPr>
          <c:invertIfNegative val="0"/>
          <c:dPt>
            <c:idx val="0"/>
            <c:invertIfNegative val="0"/>
            <c:bubble3D val="0"/>
            <c:spPr>
              <a:pattFill prst="pct5">
                <a:fgClr>
                  <a:schemeClr val="tx1"/>
                </a:fgClr>
                <a:bgClr>
                  <a:schemeClr val="bg1"/>
                </a:bgClr>
              </a:pattFill>
              <a:ln>
                <a:noFill/>
              </a:ln>
              <a:effectLst/>
            </c:spPr>
            <c:extLst>
              <c:ext xmlns:c16="http://schemas.microsoft.com/office/drawing/2014/chart" uri="{C3380CC4-5D6E-409C-BE32-E72D297353CC}">
                <c16:uniqueId val="{00000001-7C9D-4914-B431-4B66C07479F1}"/>
              </c:ext>
            </c:extLst>
          </c:dPt>
          <c:dPt>
            <c:idx val="1"/>
            <c:invertIfNegative val="0"/>
            <c:bubble3D val="0"/>
            <c:spPr>
              <a:solidFill>
                <a:srgbClr val="FF0000"/>
              </a:solidFill>
              <a:ln>
                <a:noFill/>
              </a:ln>
              <a:effectLst/>
            </c:spPr>
            <c:extLst>
              <c:ext xmlns:c16="http://schemas.microsoft.com/office/drawing/2014/chart" uri="{C3380CC4-5D6E-409C-BE32-E72D297353CC}">
                <c16:uniqueId val="{00000003-7C9D-4914-B431-4B66C07479F1}"/>
              </c:ext>
            </c:extLst>
          </c:dPt>
          <c:dPt>
            <c:idx val="2"/>
            <c:invertIfNegative val="0"/>
            <c:bubble3D val="0"/>
            <c:spPr>
              <a:solidFill>
                <a:srgbClr val="FF0000"/>
              </a:solidFill>
              <a:ln>
                <a:noFill/>
              </a:ln>
              <a:effectLst/>
            </c:spPr>
            <c:extLst>
              <c:ext xmlns:c16="http://schemas.microsoft.com/office/drawing/2014/chart" uri="{C3380CC4-5D6E-409C-BE32-E72D297353CC}">
                <c16:uniqueId val="{00000005-7C9D-4914-B431-4B66C07479F1}"/>
              </c:ext>
            </c:extLst>
          </c:dPt>
          <c:dPt>
            <c:idx val="3"/>
            <c:invertIfNegative val="0"/>
            <c:bubble3D val="0"/>
            <c:spPr>
              <a:solidFill>
                <a:srgbClr val="FF0000"/>
              </a:solidFill>
              <a:ln>
                <a:noFill/>
              </a:ln>
              <a:effectLst/>
            </c:spPr>
            <c:extLst>
              <c:ext xmlns:c16="http://schemas.microsoft.com/office/drawing/2014/chart" uri="{C3380CC4-5D6E-409C-BE32-E72D297353CC}">
                <c16:uniqueId val="{00000007-7C9D-4914-B431-4B66C07479F1}"/>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Sheet1!$A$23:$A$26</c:f>
              <c:strCache>
                <c:ptCount val="4"/>
                <c:pt idx="0">
                  <c:v>Eye Cosmetic </c:v>
                </c:pt>
                <c:pt idx="1">
                  <c:v>Facial Cosmetic </c:v>
                </c:pt>
                <c:pt idx="2">
                  <c:v>Nail Cosmetic </c:v>
                </c:pt>
                <c:pt idx="3">
                  <c:v>Lip Cosmetic </c:v>
                </c:pt>
              </c:strCache>
            </c:strRef>
          </c:cat>
          <c:val>
            <c:numRef>
              <c:f>Sheet1!$B$23:$B$26</c:f>
              <c:numCache>
                <c:formatCode>General</c:formatCode>
                <c:ptCount val="4"/>
                <c:pt idx="0">
                  <c:v>1.96</c:v>
                </c:pt>
                <c:pt idx="1">
                  <c:v>1.9</c:v>
                </c:pt>
                <c:pt idx="2">
                  <c:v>1.5</c:v>
                </c:pt>
                <c:pt idx="3">
                  <c:v>0.81</c:v>
                </c:pt>
              </c:numCache>
            </c:numRef>
          </c:val>
          <c:extLst>
            <c:ext xmlns:c16="http://schemas.microsoft.com/office/drawing/2014/chart" uri="{C3380CC4-5D6E-409C-BE32-E72D297353CC}">
              <c16:uniqueId val="{00000008-7C9D-4914-B431-4B66C07479F1}"/>
            </c:ext>
          </c:extLst>
        </c:ser>
        <c:dLbls>
          <c:dLblPos val="outEnd"/>
          <c:showLegendKey val="0"/>
          <c:showVal val="1"/>
          <c:showCatName val="0"/>
          <c:showSerName val="0"/>
          <c:showPercent val="0"/>
          <c:showBubbleSize val="0"/>
        </c:dLbls>
        <c:gapWidth val="219"/>
        <c:overlap val="-27"/>
        <c:axId val="1923710048"/>
        <c:axId val="1923711712"/>
      </c:barChart>
      <c:catAx>
        <c:axId val="1923710048"/>
        <c:scaling>
          <c:orientation val="minMax"/>
        </c:scaling>
        <c:delete val="0"/>
        <c:axPos val="b"/>
        <c:title>
          <c:tx>
            <c:rich>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r>
                  <a:rPr lang="en-US" sz="2800" b="1">
                    <a:solidFill>
                      <a:schemeClr val="tx1"/>
                    </a:solidFill>
                  </a:rPr>
                  <a:t>Product Category </a:t>
                </a:r>
              </a:p>
            </c:rich>
          </c:tx>
          <c:overlay val="0"/>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923711712"/>
        <c:crosses val="autoZero"/>
        <c:auto val="1"/>
        <c:lblAlgn val="ctr"/>
        <c:lblOffset val="100"/>
        <c:noMultiLvlLbl val="0"/>
      </c:catAx>
      <c:valAx>
        <c:axId val="1923711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solidFill>
                    <a:latin typeface="+mn-lt"/>
                    <a:ea typeface="+mn-ea"/>
                    <a:cs typeface="+mn-cs"/>
                  </a:defRPr>
                </a:pPr>
                <a:r>
                  <a:rPr lang="en-US" sz="2400" b="1">
                    <a:solidFill>
                      <a:schemeClr val="tx1"/>
                    </a:solidFill>
                  </a:rPr>
                  <a:t>Sales</a:t>
                </a:r>
                <a:r>
                  <a:rPr lang="en-US" sz="2400" b="1" baseline="0">
                    <a:solidFill>
                      <a:schemeClr val="tx1"/>
                    </a:solidFill>
                  </a:rPr>
                  <a:t> (USD Billions)</a:t>
                </a:r>
                <a:endParaRPr lang="en-US" sz="2400" b="1">
                  <a:solidFill>
                    <a:schemeClr val="tx1"/>
                  </a:solidFill>
                </a:endParaRP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923710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76475045555092E-3"/>
          <c:y val="9.3598301216586785E-2"/>
          <c:w val="0.98462140757462091"/>
          <c:h val="0.87682496741864391"/>
        </c:manualLayout>
      </c:layout>
      <c:pieChart>
        <c:varyColors val="1"/>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b="1">
                <a:solidFill>
                  <a:schemeClr val="tx1"/>
                </a:solidFill>
              </a:rPr>
              <a:t>% Market Share: National Brand Owners</a:t>
            </a:r>
          </a:p>
        </c:rich>
      </c:tx>
      <c:layout>
        <c:manualLayout>
          <c:xMode val="edge"/>
          <c:yMode val="edge"/>
          <c:x val="0.2587871359668662"/>
          <c:y val="0"/>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tx1"/>
              </a:solidFill>
              <a:ln w="19050">
                <a:solidFill>
                  <a:schemeClr val="lt1"/>
                </a:solidFill>
              </a:ln>
              <a:effectLst/>
            </c:spPr>
            <c:extLst>
              <c:ext xmlns:c16="http://schemas.microsoft.com/office/drawing/2014/chart" uri="{C3380CC4-5D6E-409C-BE32-E72D297353CC}">
                <c16:uniqueId val="{00000001-0F5D-4B32-AF88-990DAE3EEEA5}"/>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0F5D-4B32-AF88-990DAE3EEEA5}"/>
              </c:ext>
            </c:extLst>
          </c:dPt>
          <c:dPt>
            <c:idx val="2"/>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5-0F5D-4B32-AF88-990DAE3EEEA5}"/>
              </c:ext>
            </c:extLst>
          </c:dPt>
          <c:dPt>
            <c:idx val="3"/>
            <c:bubble3D val="0"/>
            <c:spPr>
              <a:solidFill>
                <a:srgbClr val="B050A2"/>
              </a:solidFill>
              <a:ln w="19050">
                <a:solidFill>
                  <a:schemeClr val="lt1"/>
                </a:solidFill>
              </a:ln>
              <a:effectLst/>
            </c:spPr>
            <c:extLst>
              <c:ext xmlns:c16="http://schemas.microsoft.com/office/drawing/2014/chart" uri="{C3380CC4-5D6E-409C-BE32-E72D297353CC}">
                <c16:uniqueId val="{00000007-0F5D-4B32-AF88-990DAE3EEEA5}"/>
              </c:ext>
            </c:extLst>
          </c:dPt>
          <c:dPt>
            <c:idx val="4"/>
            <c:bubble3D val="0"/>
            <c:spPr>
              <a:pattFill prst="pct60">
                <a:fgClr>
                  <a:srgbClr val="FF0000"/>
                </a:fgClr>
                <a:bgClr>
                  <a:schemeClr val="bg1"/>
                </a:bgClr>
              </a:pattFill>
              <a:ln w="19050">
                <a:solidFill>
                  <a:schemeClr val="lt1"/>
                </a:solidFill>
              </a:ln>
              <a:effectLst/>
            </c:spPr>
            <c:extLst>
              <c:ext xmlns:c16="http://schemas.microsoft.com/office/drawing/2014/chart" uri="{C3380CC4-5D6E-409C-BE32-E72D297353CC}">
                <c16:uniqueId val="{00000009-0F5D-4B32-AF88-990DAE3EEEA5}"/>
              </c:ext>
            </c:extLst>
          </c:dPt>
          <c:dPt>
            <c:idx val="5"/>
            <c:bubble3D val="0"/>
            <c:spPr>
              <a:pattFill prst="narVert">
                <a:fgClr>
                  <a:schemeClr val="tx1"/>
                </a:fgClr>
                <a:bgClr>
                  <a:schemeClr val="bg1"/>
                </a:bgClr>
              </a:pattFill>
              <a:ln w="19050">
                <a:solidFill>
                  <a:schemeClr val="lt1"/>
                </a:solidFill>
              </a:ln>
              <a:effectLst/>
            </c:spPr>
            <c:extLst>
              <c:ext xmlns:c16="http://schemas.microsoft.com/office/drawing/2014/chart" uri="{C3380CC4-5D6E-409C-BE32-E72D297353CC}">
                <c16:uniqueId val="{0000000B-0F5D-4B32-AF88-990DAE3EEEA5}"/>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Sheet1!$A$10:$A$15</c:f>
              <c:strCache>
                <c:ptCount val="6"/>
                <c:pt idx="0">
                  <c:v>Other</c:v>
                </c:pt>
                <c:pt idx="1">
                  <c:v>L'Oréal Groupe</c:v>
                </c:pt>
                <c:pt idx="2">
                  <c:v>Estée Lauder Cos Inc</c:v>
                </c:pt>
                <c:pt idx="3">
                  <c:v>Coty Inc</c:v>
                </c:pt>
                <c:pt idx="4">
                  <c:v>LVMH Moët Hennessy Louis Vuitton SA </c:v>
                </c:pt>
                <c:pt idx="5">
                  <c:v>Shiseido Co Ltd</c:v>
                </c:pt>
              </c:strCache>
            </c:strRef>
          </c:cat>
          <c:val>
            <c:numRef>
              <c:f>Sheet1!$B$10:$B$15</c:f>
              <c:numCache>
                <c:formatCode>0.00%</c:formatCode>
                <c:ptCount val="6"/>
                <c:pt idx="0">
                  <c:v>0.34300000000000003</c:v>
                </c:pt>
                <c:pt idx="1">
                  <c:v>0.26300000000000001</c:v>
                </c:pt>
                <c:pt idx="2">
                  <c:v>0.191</c:v>
                </c:pt>
                <c:pt idx="3">
                  <c:v>8.2000000000000003E-2</c:v>
                </c:pt>
                <c:pt idx="4">
                  <c:v>7.9000000000000001E-2</c:v>
                </c:pt>
                <c:pt idx="5">
                  <c:v>4.2000000000000003E-2</c:v>
                </c:pt>
              </c:numCache>
            </c:numRef>
          </c:val>
          <c:extLst>
            <c:ext xmlns:c16="http://schemas.microsoft.com/office/drawing/2014/chart" uri="{C3380CC4-5D6E-409C-BE32-E72D297353CC}">
              <c16:uniqueId val="{0000000C-0F5D-4B32-AF88-990DAE3EEEA5}"/>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6.0309245769264656E-2"/>
          <c:y val="0.17038675843685214"/>
          <c:w val="0.2609876495603794"/>
          <c:h val="0.76359640497330239"/>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Sheet2!$A$1:$A$9</cx:f>
        <cx:lvl ptCount="9">
          <cx:pt idx="0">Vitamins/Supplements/OTC Medicines </cx:pt>
          <cx:pt idx="1">Personal Care Products </cx:pt>
          <cx:pt idx="2">Fitness &amp; Wellness Services </cx:pt>
          <cx:pt idx="3">Personal Care Services </cx:pt>
          <cx:pt idx="4">Makeup &amp; Skincare </cx:pt>
          <cx:pt idx="5">Sports/Outdoors Equiptment &amp; Supplies </cx:pt>
          <cx:pt idx="6">Apparel </cx:pt>
          <cx:pt idx="7">Jewelry</cx:pt>
          <cx:pt idx="8">Accessories </cx:pt>
        </cx:lvl>
      </cx:strDim>
      <cx:numDim type="val">
        <cx:f>Sheet2!$B$1:$B$9</cx:f>
        <cx:lvl ptCount="9" formatCode="0%">
          <cx:pt idx="0">0.01</cx:pt>
          <cx:pt idx="1">0</cx:pt>
          <cx:pt idx="2">-0.12</cx:pt>
          <cx:pt idx="3">-0.19</cx:pt>
          <cx:pt idx="4">-0.20999999999999999</cx:pt>
          <cx:pt idx="5">-0.26000000000000001</cx:pt>
          <cx:pt idx="6">-0.32000000000000001</cx:pt>
          <cx:pt idx="7">-0.34999999999999998</cx:pt>
          <cx:pt idx="8">-0.34999999999999998</cx:pt>
        </cx:lvl>
      </cx:numDim>
    </cx:data>
  </cx:chartData>
  <cx:chart>
    <cx:title pos="t" align="ctr" overlay="0">
      <cx:tx>
        <cx:txData>
          <cx:v>Impact of COVID-19 On Consumer Spending in the US as of Feb 2021: Health and Beauty Retail Categories</cx:v>
        </cx:txData>
      </cx:tx>
      <cx:txPr>
        <a:bodyPr spcFirstLastPara="1" vertOverflow="ellipsis" horzOverflow="overflow" wrap="square" lIns="0" tIns="0" rIns="0" bIns="0" anchor="ctr" anchorCtr="1"/>
        <a:lstStyle/>
        <a:p>
          <a:pPr algn="ctr" rtl="0">
            <a:defRPr sz="2800"/>
          </a:pPr>
          <a:r>
            <a:rPr lang="en-US" sz="2800" b="1" i="0" u="none" strike="noStrike" baseline="0" dirty="0">
              <a:solidFill>
                <a:schemeClr val="tx1"/>
              </a:solidFill>
              <a:latin typeface="+mn-lt"/>
            </a:rPr>
            <a:t>Impact of COVID-19 On Consumer Spending in the US as of Feb 2021: Health and Beauty Retail Categories</a:t>
          </a:r>
        </a:p>
      </cx:txPr>
    </cx:title>
    <cx:plotArea>
      <cx:plotAreaRegion>
        <cx:series layoutId="waterfall" uniqueId="{564F4602-F1B5-49BD-80DD-368C29668DA7}">
          <cx:spPr>
            <a:solidFill>
              <a:schemeClr val="tx1"/>
            </a:solidFill>
          </cx:spPr>
          <cx:dataPt idx="4">
            <cx:spPr>
              <a:solidFill>
                <a:srgbClr val="FF0000"/>
              </a:solidFill>
            </cx:spPr>
          </cx:dataPt>
          <cx:dataLabels pos="outEnd">
            <cx:txPr>
              <a:bodyPr spcFirstLastPara="1" vertOverflow="ellipsis" horzOverflow="overflow" wrap="square" lIns="0" tIns="0" rIns="0" bIns="0" anchor="ctr" anchorCtr="1"/>
              <a:lstStyle/>
              <a:p>
                <a:pPr algn="ctr" rtl="0">
                  <a:defRPr sz="1200" b="1">
                    <a:solidFill>
                      <a:schemeClr val="tx1"/>
                    </a:solidFill>
                  </a:defRPr>
                </a:pPr>
                <a:endParaRPr lang="en-US" sz="1200" b="1" i="0" u="none" strike="noStrike" baseline="0">
                  <a:solidFill>
                    <a:schemeClr val="tx1"/>
                  </a:solidFill>
                  <a:latin typeface="The Hand"/>
                </a:endParaRPr>
              </a:p>
            </cx:txPr>
            <cx:visibility seriesName="0" categoryName="0" value="1"/>
          </cx:dataLabels>
          <cx:dataId val="0"/>
          <cx:layoutPr>
            <cx:subtotals/>
          </cx:layoutPr>
        </cx:series>
      </cx:plotAreaRegion>
      <cx:axis id="0">
        <cx:catScaling gapWidth="0.5"/>
        <cx:title>
          <cx:tx>
            <cx:txData>
              <cx:v>Retail Category</cx:v>
            </cx:txData>
          </cx:tx>
          <cx:txPr>
            <a:bodyPr spcFirstLastPara="1" vertOverflow="ellipsis" horzOverflow="overflow" wrap="square" lIns="0" tIns="0" rIns="0" bIns="0" anchor="ctr" anchorCtr="1"/>
            <a:lstStyle/>
            <a:p>
              <a:pPr algn="ctr" rtl="0">
                <a:defRPr sz="1400"/>
              </a:pPr>
              <a:r>
                <a:rPr lang="en-US" sz="1400" b="1" i="0" u="none" strike="noStrike" baseline="0">
                  <a:solidFill>
                    <a:schemeClr val="tx1"/>
                  </a:solidFill>
                  <a:latin typeface="Calibri" panose="020F0502020204030204"/>
                </a:rPr>
                <a:t>Retail Category</a:t>
              </a:r>
            </a:p>
          </cx:txPr>
        </cx:title>
        <cx:tickLabels/>
        <cx:txPr>
          <a:bodyPr spcFirstLastPara="1" vertOverflow="ellipsis" horzOverflow="overflow" wrap="square" lIns="0" tIns="0" rIns="0" bIns="0" anchor="ctr" anchorCtr="1"/>
          <a:lstStyle/>
          <a:p>
            <a:pPr algn="ctr" rtl="0">
              <a:defRPr b="1">
                <a:solidFill>
                  <a:schemeClr val="tx1"/>
                </a:solidFill>
              </a:defRPr>
            </a:pPr>
            <a:endParaRPr lang="en-US" sz="900" b="1" i="0" u="none" strike="noStrike" baseline="0">
              <a:solidFill>
                <a:schemeClr val="tx1"/>
              </a:solidFill>
              <a:latin typeface="Calibri" panose="020F0502020204030204"/>
            </a:endParaRPr>
          </a:p>
        </cx:txPr>
      </cx:axis>
      <cx:axis id="1" hidden="1">
        <cx:valScaling/>
        <cx:title>
          <cx:tx>
            <cx:txData>
              <cx:v>Net Intention to Increase or Decrease Spending (%)</cx:v>
            </cx:txData>
          </cx:tx>
          <cx:txPr>
            <a:bodyPr spcFirstLastPara="1" vertOverflow="ellipsis" horzOverflow="overflow" wrap="square" lIns="0" tIns="0" rIns="0" bIns="0" anchor="ctr" anchorCtr="1"/>
            <a:lstStyle/>
            <a:p>
              <a:pPr algn="ctr" rtl="0">
                <a:defRPr sz="1400"/>
              </a:pPr>
              <a:r>
                <a:rPr lang="en-US" sz="1400" b="1" i="0" u="none" strike="noStrike" baseline="0">
                  <a:solidFill>
                    <a:schemeClr val="tx1"/>
                  </a:solidFill>
                  <a:latin typeface="Calibri" panose="020F0502020204030204"/>
                </a:rPr>
                <a:t>Net Intention to Increase or Decrease Spending (%)</a:t>
              </a:r>
            </a:p>
          </cx:txPr>
        </cx:title>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08EC1-1554-462D-897D-FBDAF35BACAE}" type="datetimeFigureOut">
              <a:rPr lang="en-US" smtClean="0"/>
              <a:t>2/16/2022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914194-00F0-4F91-A23C-A35B632F6B38}" type="slidenum">
              <a:rPr lang="en-US" smtClean="0"/>
              <a:t>‹#›</a:t>
            </a:fld>
            <a:endParaRPr lang="en-US"/>
          </a:p>
        </p:txBody>
      </p:sp>
    </p:spTree>
    <p:extLst>
      <p:ext uri="{BB962C8B-B14F-4D97-AF65-F5344CB8AC3E}">
        <p14:creationId xmlns:p14="http://schemas.microsoft.com/office/powerpoint/2010/main" val="3846512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Hello everyone, my name is Kyra Kroll, and I will be sharing my research presentation on the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colour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cosmetics industry with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*All graphs in this presentation were made in excel*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914194-00F0-4F91-A23C-A35B632F6B38}" type="slidenum">
              <a:rPr lang="en-US" smtClean="0"/>
              <a:t>1</a:t>
            </a:fld>
            <a:endParaRPr lang="en-US"/>
          </a:p>
        </p:txBody>
      </p:sp>
    </p:spTree>
    <p:extLst>
      <p:ext uri="{BB962C8B-B14F-4D97-AF65-F5344CB8AC3E}">
        <p14:creationId xmlns:p14="http://schemas.microsoft.com/office/powerpoint/2010/main" val="3573760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table shows consumer price indexes from 2017 to 2025 for the US, Canada, and Mexico. The consumer price index has grown in each country year by year. The US started with a consumer price index of 136.3 in 2017 and will end at 167.3 in 2025. The consumer price index starts at 130.4 in Canada and ends at 153.8 in 2025. In Mexico, the consumer price index begins with 184.1 in 2017 and finishes at 255.9 in 2025. The consumer price indexes from 2022 to 2025 are forecasted measures. An increase in the consumer price index means that products and services are getting pricier, forcing consumers to spend more money. An increase in prices, coupled with additional financial struggles caused by the pandemic, could impact how much consumers plan </a:t>
            </a:r>
            <a:r>
              <a:rPr lang="en-US" sz="1800">
                <a:effectLst/>
                <a:latin typeface="Times New Roman" panose="02020603050405020304" pitchFamily="18" charset="0"/>
                <a:ea typeface="Calibri" panose="020F0502020204030204" pitchFamily="34" charset="0"/>
                <a:cs typeface="Times New Roman" panose="02020603050405020304" pitchFamily="18" charset="0"/>
              </a:rPr>
              <a:t>on spending on makeup.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914194-00F0-4F91-A23C-A35B632F6B38}" type="slidenum">
              <a:rPr lang="en-US" smtClean="0"/>
              <a:t>10</a:t>
            </a:fld>
            <a:endParaRPr lang="en-US"/>
          </a:p>
        </p:txBody>
      </p:sp>
    </p:spTree>
    <p:extLst>
      <p:ext uri="{BB962C8B-B14F-4D97-AF65-F5344CB8AC3E}">
        <p14:creationId xmlns:p14="http://schemas.microsoft.com/office/powerpoint/2010/main" val="241564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From the data that I collected, I was able to draw on three conclusions that relate to opportunities and implications in the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colour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cosmetics industry: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b="0" dirty="0">
                <a:solidFill>
                  <a:srgbClr val="FF0000"/>
                </a:solidFill>
                <a:effectLst/>
                <a:ea typeface="Calibri" panose="020F0502020204030204" pitchFamily="34" charset="0"/>
                <a:cs typeface="Times New Roman" panose="02020603050405020304" pitchFamily="18" charset="0"/>
              </a:rPr>
              <a:t>Because of the lockdown phase of the pandemic and mask requirements, the need to wear makeup has gone down. The drastic decline in retail value and year-over-year growth in the </a:t>
            </a:r>
            <a:r>
              <a:rPr lang="en-US" sz="1800" b="0" dirty="0" err="1">
                <a:solidFill>
                  <a:srgbClr val="FF0000"/>
                </a:solidFill>
                <a:effectLst/>
                <a:ea typeface="Calibri" panose="020F0502020204030204" pitchFamily="34" charset="0"/>
                <a:cs typeface="Times New Roman" panose="02020603050405020304" pitchFamily="18" charset="0"/>
              </a:rPr>
              <a:t>colour</a:t>
            </a:r>
            <a:r>
              <a:rPr lang="en-US" sz="1800" b="0" dirty="0">
                <a:solidFill>
                  <a:srgbClr val="FF0000"/>
                </a:solidFill>
                <a:effectLst/>
                <a:ea typeface="Calibri" panose="020F0502020204030204" pitchFamily="34" charset="0"/>
                <a:cs typeface="Times New Roman" panose="02020603050405020304" pitchFamily="18" charset="0"/>
              </a:rPr>
              <a:t> cosmetics industry in 2020 is explained by the impacts of the pandemic. What makes this industry interesting is the range and the number of product categories that exist that could help brands retain some success during challenging times.</a:t>
            </a:r>
          </a:p>
          <a:p>
            <a:pPr marL="342900" marR="0" lvl="0" indent="-342900">
              <a:lnSpc>
                <a:spcPct val="107000"/>
              </a:lnSpc>
              <a:spcBef>
                <a:spcPts val="0"/>
              </a:spcBef>
              <a:spcAft>
                <a:spcPts val="800"/>
              </a:spcAft>
              <a:buFont typeface="+mj-lt"/>
              <a:buAutoNum type="arabicPeriod"/>
              <a:tabLst>
                <a:tab pos="457200" algn="l"/>
              </a:tabLst>
            </a:pPr>
            <a:r>
              <a:rPr lang="en-US" sz="1800" b="0" dirty="0">
                <a:solidFill>
                  <a:srgbClr val="FF0000"/>
                </a:solidFill>
                <a:effectLst/>
                <a:ea typeface="Calibri" panose="020F0502020204030204" pitchFamily="34" charset="0"/>
                <a:cs typeface="Times New Roman" panose="02020603050405020304" pitchFamily="18" charset="0"/>
              </a:rPr>
              <a:t>Product categories that have shown the most potential and will most likely dominate the market in the future based on growth and sales are eye and nail cosmetics. The mask requirements do not impact the exposure of eyes and nails- consumers may still need to do their eye makeup and paint their nails when they go out in public. </a:t>
            </a:r>
          </a:p>
          <a:p>
            <a:pPr marL="342900" marR="0" lvl="0" indent="-342900">
              <a:lnSpc>
                <a:spcPct val="107000"/>
              </a:lnSpc>
              <a:spcBef>
                <a:spcPts val="0"/>
              </a:spcBef>
              <a:spcAft>
                <a:spcPts val="800"/>
              </a:spcAft>
              <a:buFont typeface="+mj-lt"/>
              <a:buAutoNum type="arabicPeriod"/>
              <a:tabLst>
                <a:tab pos="457200" algn="l"/>
              </a:tabLst>
            </a:pPr>
            <a:r>
              <a:rPr lang="en-US" sz="1800" b="0" dirty="0">
                <a:solidFill>
                  <a:srgbClr val="FF0000"/>
                </a:solidFill>
                <a:effectLst/>
                <a:ea typeface="Calibri" panose="020F0502020204030204" pitchFamily="34" charset="0"/>
              </a:rPr>
              <a:t>Price increases could be a factor that will draw consumers away from using their discretionary income on makeup; the COVID-19 pandemic has created a negative shift in consumer spending in this industry. </a:t>
            </a:r>
            <a:r>
              <a:rPr lang="en-US" sz="1800" b="0" dirty="0">
                <a:solidFill>
                  <a:srgbClr val="FF0000"/>
                </a:solidFill>
                <a:ea typeface="Calibri" panose="020F0502020204030204" pitchFamily="34" charset="0"/>
              </a:rPr>
              <a:t>In the future, we might see brands </a:t>
            </a:r>
            <a:r>
              <a:rPr lang="en-US" sz="1800" b="0" dirty="0">
                <a:solidFill>
                  <a:srgbClr val="FF0000"/>
                </a:solidFill>
                <a:effectLst/>
                <a:ea typeface="Calibri" panose="020F0502020204030204" pitchFamily="34" charset="0"/>
              </a:rPr>
              <a:t>considering promotional discounts, coupons, or incentives (such as health benefits) to convince consumers to spend extra money on </a:t>
            </a:r>
            <a:r>
              <a:rPr lang="en-US" sz="1800" b="0" dirty="0" err="1">
                <a:solidFill>
                  <a:srgbClr val="FF0000"/>
                </a:solidFill>
                <a:effectLst/>
                <a:ea typeface="Calibri" panose="020F0502020204030204" pitchFamily="34" charset="0"/>
              </a:rPr>
              <a:t>colour</a:t>
            </a:r>
            <a:r>
              <a:rPr lang="en-US" sz="1800" b="0" dirty="0">
                <a:solidFill>
                  <a:srgbClr val="FF0000"/>
                </a:solidFill>
                <a:effectLst/>
                <a:ea typeface="Calibri" panose="020F0502020204030204" pitchFamily="34" charset="0"/>
              </a:rPr>
              <a:t> cosmetic products. </a:t>
            </a:r>
          </a:p>
          <a:p>
            <a:pPr marL="342900" marR="0" lvl="0" indent="-342900">
              <a:lnSpc>
                <a:spcPct val="107000"/>
              </a:lnSpc>
              <a:spcBef>
                <a:spcPts val="0"/>
              </a:spcBef>
              <a:spcAft>
                <a:spcPts val="800"/>
              </a:spcAft>
              <a:buFont typeface="+mj-lt"/>
              <a:buAutoNum type="arabicPeriod"/>
              <a:tabLst>
                <a:tab pos="457200" algn="l"/>
              </a:tabLst>
            </a:pPr>
            <a:endParaRPr lang="en-US" sz="1800" b="0" dirty="0">
              <a:solidFill>
                <a:srgbClr val="FF0000"/>
              </a:solidFill>
              <a:effectLst/>
              <a:ea typeface="Calibri" panose="020F0502020204030204" pitchFamily="34" charset="0"/>
            </a:endParaRPr>
          </a:p>
          <a:p>
            <a:pPr marL="0" marR="0" lvl="0" indent="0">
              <a:lnSpc>
                <a:spcPct val="107000"/>
              </a:lnSpc>
              <a:spcBef>
                <a:spcPts val="0"/>
              </a:spcBef>
              <a:spcAft>
                <a:spcPts val="800"/>
              </a:spcAft>
              <a:buFont typeface="+mj-lt"/>
              <a:buNone/>
              <a:tabLst>
                <a:tab pos="457200" algn="l"/>
              </a:tabLst>
            </a:pPr>
            <a:r>
              <a:rPr lang="en-US" sz="1800" b="0" dirty="0">
                <a:solidFill>
                  <a:srgbClr val="FF0000"/>
                </a:solidFill>
                <a:effectLst/>
                <a:ea typeface="Calibri" panose="020F0502020204030204" pitchFamily="34" charset="0"/>
              </a:rPr>
              <a:t>To extend on creating health benefits as an incentive, we should expect to see makeup with more vitamin and mineral-rich formulas, and we should expect to see more natural and less intensive makeup since the need for </a:t>
            </a:r>
            <a:r>
              <a:rPr lang="en-US" sz="1800" b="0" dirty="0" err="1">
                <a:solidFill>
                  <a:srgbClr val="FF0000"/>
                </a:solidFill>
                <a:effectLst/>
                <a:ea typeface="Calibri" panose="020F0502020204030204" pitchFamily="34" charset="0"/>
              </a:rPr>
              <a:t>colour</a:t>
            </a:r>
            <a:r>
              <a:rPr lang="en-US" sz="1800" b="0" dirty="0">
                <a:solidFill>
                  <a:srgbClr val="FF0000"/>
                </a:solidFill>
                <a:effectLst/>
                <a:ea typeface="Calibri" panose="020F0502020204030204" pitchFamily="34" charset="0"/>
              </a:rPr>
              <a:t> cosmetics has declined. </a:t>
            </a:r>
            <a:endParaRPr lang="en-US" sz="1800" b="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DE914194-00F0-4F91-A23C-A35B632F6B38}" type="slidenum">
              <a:rPr lang="en-US" smtClean="0"/>
              <a:t>11</a:t>
            </a:fld>
            <a:endParaRPr lang="en-US"/>
          </a:p>
        </p:txBody>
      </p:sp>
    </p:spTree>
    <p:extLst>
      <p:ext uri="{BB962C8B-B14F-4D97-AF65-F5344CB8AC3E}">
        <p14:creationId xmlns:p14="http://schemas.microsoft.com/office/powerpoint/2010/main" val="2686584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my research, I was looking to identify opportunities and implications in the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colour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cosmetics industry for the North American region. To begin my presentation, I will cover market trends for the whole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colour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cosmetics industry. I will share market trends for individual product categories to follow this data. I will then identify which brands are leading the industry. Once the top national brands are revealed, I will then talk about the economic overview in the industry and then wrap up the presentation with a conclusion.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914194-00F0-4F91-A23C-A35B632F6B38}" type="slidenum">
              <a:rPr lang="en-US" smtClean="0"/>
              <a:t>2</a:t>
            </a:fld>
            <a:endParaRPr lang="en-US"/>
          </a:p>
        </p:txBody>
      </p:sp>
    </p:spTree>
    <p:extLst>
      <p:ext uri="{BB962C8B-B14F-4D97-AF65-F5344CB8AC3E}">
        <p14:creationId xmlns:p14="http://schemas.microsoft.com/office/powerpoint/2010/main" val="3618642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graph represents sales of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colour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cosmetics in North America from 2006 to 2025 (sales are measured in USD million). The pre-pandemic level in 2019 was set at $19,372,600. In 2020, you can see there was a drastic downturn in sales at $15,781. The forecast anticipates a slight incline in sales: $15,628,000 in 2021; $15,663,000 in 2022; $15,907,100 in 2023; $16,279,000 in 2024; and $16,669,300 in 2025. While there is a slight upward trend, sales in 2025 will still be significantly lower than at the pre-pandemic level. Brands in this industry need to develop a strategy to expedite the growth in sales for the upcoming years if they want to get back to where they were before the pandemic hit.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914194-00F0-4F91-A23C-A35B632F6B38}" type="slidenum">
              <a:rPr lang="en-US" smtClean="0"/>
              <a:t>3</a:t>
            </a:fld>
            <a:endParaRPr lang="en-US" dirty="0"/>
          </a:p>
        </p:txBody>
      </p:sp>
    </p:spTree>
    <p:extLst>
      <p:ext uri="{BB962C8B-B14F-4D97-AF65-F5344CB8AC3E}">
        <p14:creationId xmlns:p14="http://schemas.microsoft.com/office/powerpoint/2010/main" val="1186520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Sales are not the only way that performance in this industry is measured. We can also look at the year-over-year growth. There were similar trends in year-over-year growth from 2006 to 2025. Peak growth was in 2016 at 7.7% but started to fall leading up to the 2020 year. In 2020, there was a -18.5% growth; brands in the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colour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cosmetics industry need to ask themselves what made 2016 so successful and why has subsequent years been unable to match or exceed that growth? According to the forecast, year-over-year growth will be moving positively, up to 2.4% in 2025.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914194-00F0-4F91-A23C-A35B632F6B38}" type="slidenum">
              <a:rPr lang="en-US" smtClean="0"/>
              <a:t>4</a:t>
            </a:fld>
            <a:endParaRPr lang="en-US"/>
          </a:p>
        </p:txBody>
      </p:sp>
    </p:spTree>
    <p:extLst>
      <p:ext uri="{BB962C8B-B14F-4D97-AF65-F5344CB8AC3E}">
        <p14:creationId xmlns:p14="http://schemas.microsoft.com/office/powerpoint/2010/main" val="1455517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This graph shows the trajectory of growth for each </a:t>
            </a:r>
            <a:r>
              <a:rPr lang="en-US" sz="1800" dirty="0" err="1">
                <a:effectLst/>
                <a:latin typeface="Times New Roman" panose="02020603050405020304" pitchFamily="18" charset="0"/>
                <a:ea typeface="Calibri" panose="020F0502020204030204" pitchFamily="34" charset="0"/>
              </a:rPr>
              <a:t>colour</a:t>
            </a:r>
            <a:r>
              <a:rPr lang="en-US" sz="1800" dirty="0">
                <a:effectLst/>
                <a:latin typeface="Times New Roman" panose="02020603050405020304" pitchFamily="18" charset="0"/>
                <a:ea typeface="Calibri" panose="020F0502020204030204" pitchFamily="34" charset="0"/>
              </a:rPr>
              <a:t> cosmetics category in 2020. It is observed that nail products are the highest growing category (10.40%), followed by eye-makeup (-14.90%), facial make-up (-20.60%), </a:t>
            </a:r>
            <a:r>
              <a:rPr lang="en-US" sz="1800" dirty="0" err="1">
                <a:effectLst/>
                <a:latin typeface="Times New Roman" panose="02020603050405020304" pitchFamily="18" charset="0"/>
                <a:ea typeface="Calibri" panose="020F0502020204030204" pitchFamily="34" charset="0"/>
              </a:rPr>
              <a:t>colour</a:t>
            </a:r>
            <a:r>
              <a:rPr lang="en-US" sz="1800" dirty="0">
                <a:effectLst/>
                <a:latin typeface="Times New Roman" panose="02020603050405020304" pitchFamily="18" charset="0"/>
                <a:ea typeface="Calibri" panose="020F0502020204030204" pitchFamily="34" charset="0"/>
              </a:rPr>
              <a:t> cosmetics sets/kits (-20.90%), and lastly, lip products (-26.40%). It is important to note that nail products are the only category that has grown positively. Given the growth opportunities of nails cosmetics, brands in this industry should consider adding this category to their product line, and if it already is offered by the company, they should continue to invest in this category. </a:t>
            </a:r>
            <a:endParaRPr lang="en-US" dirty="0"/>
          </a:p>
        </p:txBody>
      </p:sp>
      <p:sp>
        <p:nvSpPr>
          <p:cNvPr id="4" name="Slide Number Placeholder 3"/>
          <p:cNvSpPr>
            <a:spLocks noGrp="1"/>
          </p:cNvSpPr>
          <p:nvPr>
            <p:ph type="sldNum" sz="quarter" idx="5"/>
          </p:nvPr>
        </p:nvSpPr>
        <p:spPr/>
        <p:txBody>
          <a:bodyPr/>
          <a:lstStyle/>
          <a:p>
            <a:fld id="{DE914194-00F0-4F91-A23C-A35B632F6B38}" type="slidenum">
              <a:rPr lang="en-US" smtClean="0"/>
              <a:t>5</a:t>
            </a:fld>
            <a:endParaRPr lang="en-US"/>
          </a:p>
        </p:txBody>
      </p:sp>
    </p:spTree>
    <p:extLst>
      <p:ext uri="{BB962C8B-B14F-4D97-AF65-F5344CB8AC3E}">
        <p14:creationId xmlns:p14="http://schemas.microsoft.com/office/powerpoint/2010/main" val="412875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graph displays category sales in USD billion in 2020, revealing that eye cosmetics are the leading category with 1.96 billion USD in sales. Facial cosmetics is a close second, with 1.9 billion USD in sales, followed by nail cosmetics with 1.5 billion USD sales, and lip cosmetics in last place with 0.81 billion USD in sales. So far, we have learned that nail cosmetics had the most growth in 2020, while eye cosmetics has shown the greatest number of sales. These two categories should be the focus in the upcoming years and display the most potential for success in this industry.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914194-00F0-4F91-A23C-A35B632F6B38}" type="slidenum">
              <a:rPr lang="en-US" smtClean="0"/>
              <a:t>6</a:t>
            </a:fld>
            <a:endParaRPr lang="en-US"/>
          </a:p>
        </p:txBody>
      </p:sp>
    </p:spTree>
    <p:extLst>
      <p:ext uri="{BB962C8B-B14F-4D97-AF65-F5344CB8AC3E}">
        <p14:creationId xmlns:p14="http://schemas.microsoft.com/office/powerpoint/2010/main" val="3531255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identified the top five national brands in the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colour</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cosmetics industry based on their percent market share. The order of national brands based on their market shares is as follows: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lvl="3" indent="0" fontAlgn="base">
              <a:spcBef>
                <a:spcPts val="0"/>
              </a:spcBef>
              <a:spcAft>
                <a:spcPts val="0"/>
              </a:spcAft>
              <a:buSzPts val="1000"/>
              <a:buFont typeface="Symbol" panose="05050102010706020507" pitchFamily="18" charset="2"/>
              <a:buNone/>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rPr>
              <a:t>-L'Oréal Groupe 26.3% </a:t>
            </a:r>
            <a:endParaRPr lang="en-US" sz="1800" dirty="0">
              <a:solidFill>
                <a:schemeClr val="tx1"/>
              </a:solidFill>
              <a:effectLst/>
              <a:latin typeface="Times New Roman" panose="02020603050405020304" pitchFamily="18" charset="0"/>
              <a:ea typeface="Times New Roman" panose="02020603050405020304" pitchFamily="18" charset="0"/>
            </a:endParaRPr>
          </a:p>
          <a:p>
            <a:pPr marL="1371600" marR="0" lvl="3" indent="0" fontAlgn="base">
              <a:spcBef>
                <a:spcPts val="0"/>
              </a:spcBef>
              <a:spcAft>
                <a:spcPts val="0"/>
              </a:spcAft>
              <a:buSzPts val="1000"/>
              <a:buFont typeface="Symbol" panose="05050102010706020507" pitchFamily="18" charset="2"/>
              <a:buNone/>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rPr>
              <a:t>-Estée Lauder Cos Inc 19.1%</a:t>
            </a:r>
          </a:p>
          <a:p>
            <a:pPr marL="1371600" marR="0" lvl="3" indent="0" fontAlgn="base">
              <a:spcBef>
                <a:spcPts val="0"/>
              </a:spcBef>
              <a:spcAft>
                <a:spcPts val="0"/>
              </a:spcAft>
              <a:buSzPts val="1000"/>
              <a:buFont typeface="Symbol" panose="05050102010706020507" pitchFamily="18" charset="2"/>
              <a:buNone/>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rPr>
              <a:t>-Coty Inc 8.2% </a:t>
            </a:r>
          </a:p>
          <a:p>
            <a:pPr marL="1371600" marR="0" lvl="3" indent="0" fontAlgn="base">
              <a:spcBef>
                <a:spcPts val="0"/>
              </a:spcBef>
              <a:spcAft>
                <a:spcPts val="0"/>
              </a:spcAft>
              <a:buSzPts val="1000"/>
              <a:buFont typeface="Symbol" panose="05050102010706020507" pitchFamily="18" charset="2"/>
              <a:buNone/>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rPr>
              <a:t>-LVMH Moët Hennessy Louis Vuitton SA 7.9% </a:t>
            </a:r>
          </a:p>
          <a:p>
            <a:pPr marL="1371600" marR="0" lvl="3" indent="0" fontAlgn="base">
              <a:spcBef>
                <a:spcPts val="0"/>
              </a:spcBef>
              <a:spcAft>
                <a:spcPts val="0"/>
              </a:spcAft>
              <a:buSzPts val="1000"/>
              <a:buFont typeface="Symbol" panose="05050102010706020507" pitchFamily="18" charset="2"/>
              <a:buNone/>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rPr>
              <a:t>-Shiseido Co Ltd 4.2%  </a:t>
            </a:r>
          </a:p>
          <a:p>
            <a:pPr marL="1371600" marR="0" lvl="3" indent="0" fontAlgn="base">
              <a:spcBef>
                <a:spcPts val="0"/>
              </a:spcBef>
              <a:spcAft>
                <a:spcPts val="0"/>
              </a:spcAft>
              <a:buSzPts val="1000"/>
              <a:buFont typeface="Symbol" panose="05050102010706020507" pitchFamily="18" charset="2"/>
              <a:buNone/>
              <a:tabLst>
                <a:tab pos="-457200" algn="l"/>
              </a:tabLst>
            </a:pPr>
            <a:endParaRPr lang="en-US" sz="1800" dirty="0">
              <a:effectLst/>
              <a:latin typeface="Times New Roman" panose="02020603050405020304" pitchFamily="18" charset="0"/>
              <a:ea typeface="Times New Roman" panose="02020603050405020304" pitchFamily="18" charset="0"/>
            </a:endParaRPr>
          </a:p>
          <a:p>
            <a:pPr marL="0" marR="0" lvl="0" indent="0" fontAlgn="base">
              <a:spcBef>
                <a:spcPts val="0"/>
              </a:spcBef>
              <a:spcAft>
                <a:spcPts val="0"/>
              </a:spcAft>
              <a:buSzPts val="1000"/>
              <a:buFont typeface="Symbol" panose="05050102010706020507" pitchFamily="18" charset="2"/>
              <a:buNone/>
              <a:tabLst>
                <a:tab pos="-457200" algn="l"/>
                <a:tab pos="-457200" algn="l"/>
                <a:tab pos="-457200" algn="l"/>
                <a:tab pos="-457200" algn="l"/>
              </a:tabLst>
            </a:pPr>
            <a:r>
              <a:rPr lang="en-US" sz="1800" dirty="0">
                <a:solidFill>
                  <a:srgbClr val="000000"/>
                </a:solidFill>
                <a:effectLst/>
                <a:latin typeface="Times New Roman" panose="02020603050405020304" pitchFamily="18" charset="0"/>
                <a:ea typeface="Times New Roman" panose="02020603050405020304" pitchFamily="18" charset="0"/>
              </a:rPr>
              <a:t>The “other” category consists of brands with a 3.8% or less market share. Since this category includes 15+ brands with little market significance, I grouped them together. L'Oréal Groupe almost has as much market share as 15+ brands combined, which says a lot about this brand’s power in the industry. Some recognizable brands in the “other” category include Revlon Inc. (3.8% market share), Mary Kay Inc. (3.4% market share), Anastasia Beverly Hills Inc. (1.7% market share), and Kylie Jenner Inc. (1.2% market share).</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914194-00F0-4F91-A23C-A35B632F6B38}" type="slidenum">
              <a:rPr lang="en-US" smtClean="0"/>
              <a:t>7</a:t>
            </a:fld>
            <a:endParaRPr lang="en-US"/>
          </a:p>
        </p:txBody>
      </p:sp>
    </p:spTree>
    <p:extLst>
      <p:ext uri="{BB962C8B-B14F-4D97-AF65-F5344CB8AC3E}">
        <p14:creationId xmlns:p14="http://schemas.microsoft.com/office/powerpoint/2010/main" val="1630976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33333"/>
                </a:solidFill>
                <a:effectLst/>
                <a:latin typeface="Times New Roman" panose="02020603050405020304" pitchFamily="18" charset="0"/>
                <a:ea typeface="Times New Roman" panose="02020603050405020304" pitchFamily="18" charset="0"/>
              </a:rPr>
              <a:t>This graph shows the concentration in the </a:t>
            </a:r>
            <a:r>
              <a:rPr lang="en-US" sz="1800" dirty="0" err="1">
                <a:solidFill>
                  <a:srgbClr val="333333"/>
                </a:solidFill>
                <a:effectLst/>
                <a:latin typeface="Times New Roman" panose="02020603050405020304" pitchFamily="18" charset="0"/>
                <a:ea typeface="Times New Roman" panose="02020603050405020304" pitchFamily="18" charset="0"/>
              </a:rPr>
              <a:t>colour</a:t>
            </a:r>
            <a:r>
              <a:rPr lang="en-US" sz="1800" dirty="0">
                <a:solidFill>
                  <a:srgbClr val="333333"/>
                </a:solidFill>
                <a:effectLst/>
                <a:latin typeface="Times New Roman" panose="02020603050405020304" pitchFamily="18" charset="0"/>
                <a:ea typeface="Times New Roman" panose="02020603050405020304" pitchFamily="18" charset="0"/>
              </a:rPr>
              <a:t> cosmetics industry between the top 3 national brand owners and the rest of the brands in the market. From 2011 to around 2013, the market was not very concentrated; smaller brands had more market share than more prominent brands. This trend began to change as we approached 2016 when the top 3 companies began to take over the market. However, as we approach 2020, concentration is slowly decreasing. Smaller brands should capitalize on this decrease in concentration and find ways to gain relevance in the industry.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914194-00F0-4F91-A23C-A35B632F6B38}" type="slidenum">
              <a:rPr lang="en-US" smtClean="0"/>
              <a:t>8</a:t>
            </a:fld>
            <a:endParaRPr lang="en-US"/>
          </a:p>
        </p:txBody>
      </p:sp>
    </p:spTree>
    <p:extLst>
      <p:ext uri="{BB962C8B-B14F-4D97-AF65-F5344CB8AC3E}">
        <p14:creationId xmlns:p14="http://schemas.microsoft.com/office/powerpoint/2010/main" val="1793850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1800" dirty="0">
                <a:solidFill>
                  <a:srgbClr val="333333"/>
                </a:solidFill>
                <a:effectLst/>
                <a:latin typeface="Times New Roman" panose="02020603050405020304" pitchFamily="18" charset="0"/>
                <a:ea typeface="Times New Roman" panose="02020603050405020304" pitchFamily="18" charset="0"/>
              </a:rPr>
              <a:t>This visual shows the change in consumer spending in the US as of February 2021 for health and beauty retail categories. The shift in consumer spending is measured by net intention to increase or decrease spending in percentages. The only retail categories that doesn’t show a decrease in spending are personal care products (which have remained stagnant) and vitamins/supplements/OTC medicines, with an increase in intention to spend by 1%. Consumers have less intention to spend money on makeup and skincare products, by -21%. Given that consumers plan to spend money on vitamins/supplements/OTC, individuals in the </a:t>
            </a:r>
            <a:r>
              <a:rPr lang="en-US" sz="1800" dirty="0" err="1">
                <a:solidFill>
                  <a:srgbClr val="333333"/>
                </a:solidFill>
                <a:effectLst/>
                <a:latin typeface="Times New Roman" panose="02020603050405020304" pitchFamily="18" charset="0"/>
                <a:ea typeface="Times New Roman" panose="02020603050405020304" pitchFamily="18" charset="0"/>
              </a:rPr>
              <a:t>colour</a:t>
            </a:r>
            <a:r>
              <a:rPr lang="en-US" sz="1800" dirty="0">
                <a:solidFill>
                  <a:srgbClr val="333333"/>
                </a:solidFill>
                <a:effectLst/>
                <a:latin typeface="Times New Roman" panose="02020603050405020304" pitchFamily="18" charset="0"/>
                <a:ea typeface="Times New Roman" panose="02020603050405020304" pitchFamily="18" charset="0"/>
              </a:rPr>
              <a:t> cosmetics industry should consider implementing vitamin-rich ingredients into their cosmetics. For example, vitamin A helps clear acne and psoriasis, reverse photoaging, and enhance skin cell turnover. The </a:t>
            </a:r>
            <a:r>
              <a:rPr lang="en-US" sz="1800" dirty="0" err="1">
                <a:solidFill>
                  <a:srgbClr val="333333"/>
                </a:solidFill>
                <a:effectLst/>
                <a:latin typeface="Times New Roman" panose="02020603050405020304" pitchFamily="18" charset="0"/>
                <a:ea typeface="Times New Roman" panose="02020603050405020304" pitchFamily="18" charset="0"/>
              </a:rPr>
              <a:t>colour</a:t>
            </a:r>
            <a:r>
              <a:rPr lang="en-US" sz="1800" dirty="0">
                <a:solidFill>
                  <a:srgbClr val="333333"/>
                </a:solidFill>
                <a:effectLst/>
                <a:latin typeface="Times New Roman" panose="02020603050405020304" pitchFamily="18" charset="0"/>
                <a:ea typeface="Times New Roman" panose="02020603050405020304" pitchFamily="18" charset="0"/>
              </a:rPr>
              <a:t> cosmetics industry can benefit from the success of other retail categories.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333333"/>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914194-00F0-4F91-A23C-A35B632F6B38}" type="slidenum">
              <a:rPr lang="en-US" smtClean="0"/>
              <a:t>9</a:t>
            </a:fld>
            <a:endParaRPr lang="en-US"/>
          </a:p>
        </p:txBody>
      </p:sp>
    </p:spTree>
    <p:extLst>
      <p:ext uri="{BB962C8B-B14F-4D97-AF65-F5344CB8AC3E}">
        <p14:creationId xmlns:p14="http://schemas.microsoft.com/office/powerpoint/2010/main" val="1477239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956392" y="1398181"/>
            <a:ext cx="7134446" cy="2870791"/>
          </a:xfrm>
        </p:spPr>
        <p:txBody>
          <a:bodyPr anchor="ctr">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6270835" y="5135527"/>
            <a:ext cx="4397164" cy="1057938"/>
          </a:xfrm>
        </p:spPr>
        <p:txBody>
          <a:bodyPr anchor="ctr">
            <a:normAutofit/>
          </a:bodyPr>
          <a:lstStyle>
            <a:lvl1pPr marL="0" indent="0" algn="l">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t>2/16/2022</a:t>
            </a:fld>
            <a:endParaRPr lang="en-US"/>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45451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t>2/16/2022</a:t>
            </a:fld>
            <a:endParaRPr lang="en-US"/>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48902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9099550" y="692150"/>
            <a:ext cx="2254250"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838200" y="692150"/>
            <a:ext cx="8108950"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t>2/16/2022</a:t>
            </a:fld>
            <a:endParaRPr lang="en-US"/>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18629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t>2/16/2022</a:t>
            </a:fld>
            <a:endParaRPr lang="en-US"/>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40355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621971" y="1709738"/>
            <a:ext cx="9165772" cy="2963271"/>
          </a:xfrm>
        </p:spPr>
        <p:txBody>
          <a:bodyPr anchor="b"/>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621971" y="4875028"/>
            <a:ext cx="9165772" cy="1052623"/>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t>2/16/2022</a:t>
            </a:fld>
            <a:endParaRPr lang="en-US"/>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20268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1020722" y="2095500"/>
            <a:ext cx="4999077"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6281056" y="2095500"/>
            <a:ext cx="5072743"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t>2/16/2022</a:t>
            </a:fld>
            <a:endParaRPr lang="en-US"/>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90682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1028700" y="702129"/>
            <a:ext cx="10326688" cy="1125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1028700" y="1827804"/>
            <a:ext cx="4968875"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1028700" y="2642191"/>
            <a:ext cx="4968875"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6281054" y="1827804"/>
            <a:ext cx="5087034"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6281054" y="2642191"/>
            <a:ext cx="5087034"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t>2/16/2022</a:t>
            </a:fld>
            <a:endParaRPr lang="en-US"/>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43837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t>2/16/2022</a:t>
            </a:fld>
            <a:endParaRPr lang="en-US"/>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t>‹#›</a:t>
            </a:fld>
            <a:endParaRPr lang="en-US"/>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val="1"/>
              </a:ext>
            </a:extLst>
          </p:cNvPr>
          <p:cNvSpPr/>
          <p:nvPr/>
        </p:nvSpPr>
        <p:spPr>
          <a:xfrm rot="492880">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3412671" y="1932214"/>
            <a:ext cx="6966858"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val="1"/>
              </a:ext>
            </a:extLst>
          </p:cNvPr>
          <p:cNvSpPr/>
          <p:nvPr/>
        </p:nvSpPr>
        <p:spPr>
          <a:xfrm rot="492880">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2338464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t>2/16/2022</a:t>
            </a:fld>
            <a:endParaRPr lang="en-US"/>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66661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t>2/16/2022</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45815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839788" y="615915"/>
            <a:ext cx="3932237" cy="16700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839788" y="2365744"/>
            <a:ext cx="3932237" cy="35032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t>2/16/2022</a:t>
            </a:fld>
            <a:endParaRPr lang="en-US"/>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4078212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1020724" y="558209"/>
            <a:ext cx="10333075"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1020726" y="2089298"/>
            <a:ext cx="10333074"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t>2/16/2022</a:t>
            </a:fld>
            <a:endParaRPr lang="en-US"/>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7756153" y="6356350"/>
            <a:ext cx="3444109"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t>‹#›</a:t>
            </a:fld>
            <a:endParaRPr lang="en-US"/>
          </a:p>
        </p:txBody>
      </p:sp>
      <p:sp>
        <p:nvSpPr>
          <p:cNvPr id="14" name="Freeform: Shape 13">
            <a:extLst>
              <a:ext uri="{FF2B5EF4-FFF2-40B4-BE49-F238E27FC236}">
                <a16:creationId xmlns:a16="http://schemas.microsoft.com/office/drawing/2014/main" id="{42D2C6CA-56BB-4A08-A1E2-342F83955EDB}"/>
              </a:ext>
            </a:extLst>
          </p:cNvPr>
          <p:cNvSpPr/>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9845529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75" r:id="rId5"/>
    <p:sldLayoutId id="2147483680" r:id="rId6"/>
    <p:sldLayoutId id="2147483676" r:id="rId7"/>
    <p:sldLayoutId id="2147483677" r:id="rId8"/>
    <p:sldLayoutId id="2147483678" r:id="rId9"/>
    <p:sldLayoutId id="2147483679" r:id="rId10"/>
    <p:sldLayoutId id="2147483681" r:id="rId11"/>
  </p:sldLayoutIdLst>
  <p:txStyles>
    <p:titleStyle>
      <a:lvl1pPr algn="l" defTabSz="914400" rtl="0" eaLnBrk="1" latinLnBrk="0" hangingPunct="1">
        <a:lnSpc>
          <a:spcPct val="100000"/>
        </a:lnSpc>
        <a:spcBef>
          <a:spcPct val="0"/>
        </a:spcBef>
        <a:buNone/>
        <a:defRPr sz="4800" b="1" kern="1200" spc="1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AF9C6E-31D5-480C-AE10-9BA3E4ED1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bstract yellow dust explosion on black background">
            <a:extLst>
              <a:ext uri="{FF2B5EF4-FFF2-40B4-BE49-F238E27FC236}">
                <a16:creationId xmlns:a16="http://schemas.microsoft.com/office/drawing/2014/main" id="{E6E602DD-0355-418E-95FA-8EE03941F4C6}"/>
              </a:ext>
            </a:extLst>
          </p:cNvPr>
          <p:cNvPicPr>
            <a:picLocks noChangeAspect="1"/>
          </p:cNvPicPr>
          <p:nvPr/>
        </p:nvPicPr>
        <p:blipFill rotWithShape="1">
          <a:blip r:embed="rId3">
            <a:duotone>
              <a:prstClr val="black"/>
              <a:srgbClr val="C00000">
                <a:tint val="45000"/>
                <a:satMod val="400000"/>
              </a:srgbClr>
            </a:duotone>
            <a:extLst>
              <a:ext uri="{BEBA8EAE-BF5A-486C-A8C5-ECC9F3942E4B}">
                <a14:imgProps xmlns:a14="http://schemas.microsoft.com/office/drawing/2010/main">
                  <a14:imgLayer r:embed="rId4">
                    <a14:imgEffect>
                      <a14:sharpenSoften amount="25000"/>
                    </a14:imgEffect>
                    <a14:imgEffect>
                      <a14:colorTemperature colorTemp="4700"/>
                    </a14:imgEffect>
                  </a14:imgLayer>
                </a14:imgProps>
              </a:ext>
            </a:extLst>
          </a:blip>
          <a:srcRect t="5578" b="10152"/>
          <a:stretch/>
        </p:blipFill>
        <p:spPr>
          <a:xfrm>
            <a:off x="20" y="10"/>
            <a:ext cx="12191979" cy="6857989"/>
          </a:xfrm>
          <a:prstGeom prst="rect">
            <a:avLst/>
          </a:prstGeom>
        </p:spPr>
      </p:pic>
      <p:sp>
        <p:nvSpPr>
          <p:cNvPr id="11" name="Freeform: Shape 10">
            <a:extLst>
              <a:ext uri="{FF2B5EF4-FFF2-40B4-BE49-F238E27FC236}">
                <a16:creationId xmlns:a16="http://schemas.microsoft.com/office/drawing/2014/main" id="{ED1BE14B-C94E-4A1A-B076-39CCA2304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92448" flipH="1" flipV="1">
            <a:off x="399987" y="694217"/>
            <a:ext cx="3909320" cy="5385644"/>
          </a:xfrm>
          <a:custGeom>
            <a:avLst/>
            <a:gdLst>
              <a:gd name="connsiteX0" fmla="*/ 6058 w 823258"/>
              <a:gd name="connsiteY0" fmla="*/ 673615 h 1272110"/>
              <a:gd name="connsiteX1" fmla="*/ 112452 w 823258"/>
              <a:gd name="connsiteY1" fmla="*/ 471685 h 1272110"/>
              <a:gd name="connsiteX2" fmla="*/ 94736 w 823258"/>
              <a:gd name="connsiteY2" fmla="*/ 159741 h 1272110"/>
              <a:gd name="connsiteX3" fmla="*/ 229419 w 823258"/>
              <a:gd name="connsiteY3" fmla="*/ 14485 h 1272110"/>
              <a:gd name="connsiteX4" fmla="*/ 580225 w 823258"/>
              <a:gd name="connsiteY4" fmla="*/ 3817 h 1272110"/>
              <a:gd name="connsiteX5" fmla="*/ 736149 w 823258"/>
              <a:gd name="connsiteY5" fmla="*/ 195174 h 1272110"/>
              <a:gd name="connsiteX6" fmla="*/ 823017 w 823258"/>
              <a:gd name="connsiteY6" fmla="*/ 912026 h 1272110"/>
              <a:gd name="connsiteX7" fmla="*/ 743293 w 823258"/>
              <a:gd name="connsiteY7" fmla="*/ 1196443 h 1272110"/>
              <a:gd name="connsiteX8" fmla="*/ 310858 w 823258"/>
              <a:gd name="connsiteY8" fmla="*/ 1251402 h 1272110"/>
              <a:gd name="connsiteX9" fmla="*/ 133693 w 823258"/>
              <a:gd name="connsiteY9" fmla="*/ 1020992 h 1272110"/>
              <a:gd name="connsiteX10" fmla="*/ 126549 w 823258"/>
              <a:gd name="connsiteY10" fmla="*/ 606369 h 1272110"/>
              <a:gd name="connsiteX11" fmla="*/ 6058 w 823258"/>
              <a:gd name="connsiteY11" fmla="*/ 673615 h 1272110"/>
              <a:gd name="connsiteX0" fmla="*/ 6097 w 846673"/>
              <a:gd name="connsiteY0" fmla="*/ 673624 h 1266490"/>
              <a:gd name="connsiteX1" fmla="*/ 112491 w 846673"/>
              <a:gd name="connsiteY1" fmla="*/ 471694 h 1266490"/>
              <a:gd name="connsiteX2" fmla="*/ 94775 w 846673"/>
              <a:gd name="connsiteY2" fmla="*/ 159750 h 1266490"/>
              <a:gd name="connsiteX3" fmla="*/ 229458 w 846673"/>
              <a:gd name="connsiteY3" fmla="*/ 14494 h 1266490"/>
              <a:gd name="connsiteX4" fmla="*/ 580264 w 846673"/>
              <a:gd name="connsiteY4" fmla="*/ 3826 h 1266490"/>
              <a:gd name="connsiteX5" fmla="*/ 736188 w 846673"/>
              <a:gd name="connsiteY5" fmla="*/ 195183 h 1266490"/>
              <a:gd name="connsiteX6" fmla="*/ 823056 w 846673"/>
              <a:gd name="connsiteY6" fmla="*/ 912035 h 1266490"/>
              <a:gd name="connsiteX7" fmla="*/ 795891 w 846673"/>
              <a:gd name="connsiteY7" fmla="*/ 1213658 h 1266490"/>
              <a:gd name="connsiteX8" fmla="*/ 310897 w 846673"/>
              <a:gd name="connsiteY8" fmla="*/ 1251411 h 1266490"/>
              <a:gd name="connsiteX9" fmla="*/ 133732 w 846673"/>
              <a:gd name="connsiteY9" fmla="*/ 1021001 h 1266490"/>
              <a:gd name="connsiteX10" fmla="*/ 126588 w 846673"/>
              <a:gd name="connsiteY10" fmla="*/ 606378 h 1266490"/>
              <a:gd name="connsiteX11" fmla="*/ 6097 w 846673"/>
              <a:gd name="connsiteY11" fmla="*/ 673624 h 1266490"/>
              <a:gd name="connsiteX0" fmla="*/ 6097 w 849914"/>
              <a:gd name="connsiteY0" fmla="*/ 673624 h 1273207"/>
              <a:gd name="connsiteX1" fmla="*/ 112491 w 849914"/>
              <a:gd name="connsiteY1" fmla="*/ 471694 h 1273207"/>
              <a:gd name="connsiteX2" fmla="*/ 94775 w 849914"/>
              <a:gd name="connsiteY2" fmla="*/ 159750 h 1273207"/>
              <a:gd name="connsiteX3" fmla="*/ 229458 w 849914"/>
              <a:gd name="connsiteY3" fmla="*/ 14494 h 1273207"/>
              <a:gd name="connsiteX4" fmla="*/ 580264 w 849914"/>
              <a:gd name="connsiteY4" fmla="*/ 3826 h 1273207"/>
              <a:gd name="connsiteX5" fmla="*/ 736188 w 849914"/>
              <a:gd name="connsiteY5" fmla="*/ 195183 h 1273207"/>
              <a:gd name="connsiteX6" fmla="*/ 823056 w 849914"/>
              <a:gd name="connsiteY6" fmla="*/ 912035 h 1273207"/>
              <a:gd name="connsiteX7" fmla="*/ 795891 w 849914"/>
              <a:gd name="connsiteY7" fmla="*/ 1213658 h 1273207"/>
              <a:gd name="connsiteX8" fmla="*/ 248636 w 849914"/>
              <a:gd name="connsiteY8" fmla="*/ 1257509 h 1273207"/>
              <a:gd name="connsiteX9" fmla="*/ 133732 w 849914"/>
              <a:gd name="connsiteY9" fmla="*/ 1021001 h 1273207"/>
              <a:gd name="connsiteX10" fmla="*/ 126588 w 849914"/>
              <a:gd name="connsiteY10" fmla="*/ 606378 h 1273207"/>
              <a:gd name="connsiteX11" fmla="*/ 6097 w 849914"/>
              <a:gd name="connsiteY11" fmla="*/ 673624 h 1273207"/>
              <a:gd name="connsiteX0" fmla="*/ 6097 w 857388"/>
              <a:gd name="connsiteY0" fmla="*/ 673624 h 1273231"/>
              <a:gd name="connsiteX1" fmla="*/ 112491 w 857388"/>
              <a:gd name="connsiteY1" fmla="*/ 471694 h 1273231"/>
              <a:gd name="connsiteX2" fmla="*/ 94775 w 857388"/>
              <a:gd name="connsiteY2" fmla="*/ 159750 h 1273231"/>
              <a:gd name="connsiteX3" fmla="*/ 229458 w 857388"/>
              <a:gd name="connsiteY3" fmla="*/ 14494 h 1273231"/>
              <a:gd name="connsiteX4" fmla="*/ 580264 w 857388"/>
              <a:gd name="connsiteY4" fmla="*/ 3826 h 1273231"/>
              <a:gd name="connsiteX5" fmla="*/ 736188 w 857388"/>
              <a:gd name="connsiteY5" fmla="*/ 195183 h 1273231"/>
              <a:gd name="connsiteX6" fmla="*/ 837750 w 857388"/>
              <a:gd name="connsiteY6" fmla="*/ 911367 h 1273231"/>
              <a:gd name="connsiteX7" fmla="*/ 795891 w 857388"/>
              <a:gd name="connsiteY7" fmla="*/ 1213658 h 1273231"/>
              <a:gd name="connsiteX8" fmla="*/ 248636 w 857388"/>
              <a:gd name="connsiteY8" fmla="*/ 1257509 h 1273231"/>
              <a:gd name="connsiteX9" fmla="*/ 133732 w 857388"/>
              <a:gd name="connsiteY9" fmla="*/ 1021001 h 1273231"/>
              <a:gd name="connsiteX10" fmla="*/ 126588 w 857388"/>
              <a:gd name="connsiteY10" fmla="*/ 606378 h 1273231"/>
              <a:gd name="connsiteX11" fmla="*/ 6097 w 857388"/>
              <a:gd name="connsiteY11" fmla="*/ 673624 h 1273231"/>
              <a:gd name="connsiteX0" fmla="*/ 6097 w 859776"/>
              <a:gd name="connsiteY0" fmla="*/ 673624 h 1273231"/>
              <a:gd name="connsiteX1" fmla="*/ 112491 w 859776"/>
              <a:gd name="connsiteY1" fmla="*/ 471694 h 1273231"/>
              <a:gd name="connsiteX2" fmla="*/ 94775 w 859776"/>
              <a:gd name="connsiteY2" fmla="*/ 159750 h 1273231"/>
              <a:gd name="connsiteX3" fmla="*/ 229458 w 859776"/>
              <a:gd name="connsiteY3" fmla="*/ 14494 h 1273231"/>
              <a:gd name="connsiteX4" fmla="*/ 580264 w 859776"/>
              <a:gd name="connsiteY4" fmla="*/ 3826 h 1273231"/>
              <a:gd name="connsiteX5" fmla="*/ 736188 w 859776"/>
              <a:gd name="connsiteY5" fmla="*/ 195183 h 1273231"/>
              <a:gd name="connsiteX6" fmla="*/ 837750 w 859776"/>
              <a:gd name="connsiteY6" fmla="*/ 911367 h 1273231"/>
              <a:gd name="connsiteX7" fmla="*/ 795891 w 859776"/>
              <a:gd name="connsiteY7" fmla="*/ 1213658 h 1273231"/>
              <a:gd name="connsiteX8" fmla="*/ 248636 w 859776"/>
              <a:gd name="connsiteY8" fmla="*/ 1257509 h 1273231"/>
              <a:gd name="connsiteX9" fmla="*/ 133732 w 859776"/>
              <a:gd name="connsiteY9" fmla="*/ 1021001 h 1273231"/>
              <a:gd name="connsiteX10" fmla="*/ 126588 w 859776"/>
              <a:gd name="connsiteY10" fmla="*/ 606378 h 1273231"/>
              <a:gd name="connsiteX11" fmla="*/ 6097 w 859776"/>
              <a:gd name="connsiteY11" fmla="*/ 673624 h 1273231"/>
              <a:gd name="connsiteX0" fmla="*/ 6097 w 863219"/>
              <a:gd name="connsiteY0" fmla="*/ 673624 h 1273231"/>
              <a:gd name="connsiteX1" fmla="*/ 112491 w 863219"/>
              <a:gd name="connsiteY1" fmla="*/ 471694 h 1273231"/>
              <a:gd name="connsiteX2" fmla="*/ 94775 w 863219"/>
              <a:gd name="connsiteY2" fmla="*/ 159750 h 1273231"/>
              <a:gd name="connsiteX3" fmla="*/ 229458 w 863219"/>
              <a:gd name="connsiteY3" fmla="*/ 14494 h 1273231"/>
              <a:gd name="connsiteX4" fmla="*/ 580264 w 863219"/>
              <a:gd name="connsiteY4" fmla="*/ 3826 h 1273231"/>
              <a:gd name="connsiteX5" fmla="*/ 736188 w 863219"/>
              <a:gd name="connsiteY5" fmla="*/ 195183 h 1273231"/>
              <a:gd name="connsiteX6" fmla="*/ 837750 w 863219"/>
              <a:gd name="connsiteY6" fmla="*/ 911367 h 1273231"/>
              <a:gd name="connsiteX7" fmla="*/ 795891 w 863219"/>
              <a:gd name="connsiteY7" fmla="*/ 1213658 h 1273231"/>
              <a:gd name="connsiteX8" fmla="*/ 248636 w 863219"/>
              <a:gd name="connsiteY8" fmla="*/ 1257509 h 1273231"/>
              <a:gd name="connsiteX9" fmla="*/ 133732 w 863219"/>
              <a:gd name="connsiteY9" fmla="*/ 1021001 h 1273231"/>
              <a:gd name="connsiteX10" fmla="*/ 126588 w 863219"/>
              <a:gd name="connsiteY10" fmla="*/ 606378 h 1273231"/>
              <a:gd name="connsiteX11" fmla="*/ 6097 w 863219"/>
              <a:gd name="connsiteY11" fmla="*/ 673624 h 1273231"/>
              <a:gd name="connsiteX0" fmla="*/ 6097 w 865261"/>
              <a:gd name="connsiteY0" fmla="*/ 673624 h 1271255"/>
              <a:gd name="connsiteX1" fmla="*/ 112491 w 865261"/>
              <a:gd name="connsiteY1" fmla="*/ 471694 h 1271255"/>
              <a:gd name="connsiteX2" fmla="*/ 94775 w 865261"/>
              <a:gd name="connsiteY2" fmla="*/ 159750 h 1271255"/>
              <a:gd name="connsiteX3" fmla="*/ 229458 w 865261"/>
              <a:gd name="connsiteY3" fmla="*/ 14494 h 1271255"/>
              <a:gd name="connsiteX4" fmla="*/ 580264 w 865261"/>
              <a:gd name="connsiteY4" fmla="*/ 3826 h 1271255"/>
              <a:gd name="connsiteX5" fmla="*/ 736188 w 865261"/>
              <a:gd name="connsiteY5" fmla="*/ 195183 h 1271255"/>
              <a:gd name="connsiteX6" fmla="*/ 841141 w 865261"/>
              <a:gd name="connsiteY6" fmla="*/ 970003 h 1271255"/>
              <a:gd name="connsiteX7" fmla="*/ 795891 w 865261"/>
              <a:gd name="connsiteY7" fmla="*/ 1213658 h 1271255"/>
              <a:gd name="connsiteX8" fmla="*/ 248636 w 865261"/>
              <a:gd name="connsiteY8" fmla="*/ 1257509 h 1271255"/>
              <a:gd name="connsiteX9" fmla="*/ 133732 w 865261"/>
              <a:gd name="connsiteY9" fmla="*/ 1021001 h 1271255"/>
              <a:gd name="connsiteX10" fmla="*/ 126588 w 865261"/>
              <a:gd name="connsiteY10" fmla="*/ 606378 h 1271255"/>
              <a:gd name="connsiteX11" fmla="*/ 6097 w 865261"/>
              <a:gd name="connsiteY11" fmla="*/ 673624 h 1271255"/>
              <a:gd name="connsiteX0" fmla="*/ 6097 w 860021"/>
              <a:gd name="connsiteY0" fmla="*/ 673624 h 1279428"/>
              <a:gd name="connsiteX1" fmla="*/ 112491 w 860021"/>
              <a:gd name="connsiteY1" fmla="*/ 471694 h 1279428"/>
              <a:gd name="connsiteX2" fmla="*/ 94775 w 860021"/>
              <a:gd name="connsiteY2" fmla="*/ 159750 h 1279428"/>
              <a:gd name="connsiteX3" fmla="*/ 229458 w 860021"/>
              <a:gd name="connsiteY3" fmla="*/ 14494 h 1279428"/>
              <a:gd name="connsiteX4" fmla="*/ 580264 w 860021"/>
              <a:gd name="connsiteY4" fmla="*/ 3826 h 1279428"/>
              <a:gd name="connsiteX5" fmla="*/ 736188 w 860021"/>
              <a:gd name="connsiteY5" fmla="*/ 195183 h 1279428"/>
              <a:gd name="connsiteX6" fmla="*/ 841141 w 860021"/>
              <a:gd name="connsiteY6" fmla="*/ 970003 h 1279428"/>
              <a:gd name="connsiteX7" fmla="*/ 797210 w 860021"/>
              <a:gd name="connsiteY7" fmla="*/ 1236461 h 1279428"/>
              <a:gd name="connsiteX8" fmla="*/ 248636 w 860021"/>
              <a:gd name="connsiteY8" fmla="*/ 1257509 h 1279428"/>
              <a:gd name="connsiteX9" fmla="*/ 133732 w 860021"/>
              <a:gd name="connsiteY9" fmla="*/ 1021001 h 1279428"/>
              <a:gd name="connsiteX10" fmla="*/ 126588 w 860021"/>
              <a:gd name="connsiteY10" fmla="*/ 606378 h 1279428"/>
              <a:gd name="connsiteX11" fmla="*/ 6097 w 860021"/>
              <a:gd name="connsiteY11" fmla="*/ 673624 h 1279428"/>
              <a:gd name="connsiteX0" fmla="*/ 6097 w 860380"/>
              <a:gd name="connsiteY0" fmla="*/ 679490 h 1285294"/>
              <a:gd name="connsiteX1" fmla="*/ 112491 w 860380"/>
              <a:gd name="connsiteY1" fmla="*/ 477560 h 1285294"/>
              <a:gd name="connsiteX2" fmla="*/ 94775 w 860380"/>
              <a:gd name="connsiteY2" fmla="*/ 165616 h 1285294"/>
              <a:gd name="connsiteX3" fmla="*/ 229458 w 860380"/>
              <a:gd name="connsiteY3" fmla="*/ 20360 h 1285294"/>
              <a:gd name="connsiteX4" fmla="*/ 580264 w 860380"/>
              <a:gd name="connsiteY4" fmla="*/ 9692 h 1285294"/>
              <a:gd name="connsiteX5" fmla="*/ 730442 w 860380"/>
              <a:gd name="connsiteY5" fmla="*/ 165383 h 1285294"/>
              <a:gd name="connsiteX6" fmla="*/ 841141 w 860380"/>
              <a:gd name="connsiteY6" fmla="*/ 975869 h 1285294"/>
              <a:gd name="connsiteX7" fmla="*/ 797210 w 860380"/>
              <a:gd name="connsiteY7" fmla="*/ 1242327 h 1285294"/>
              <a:gd name="connsiteX8" fmla="*/ 248636 w 860380"/>
              <a:gd name="connsiteY8" fmla="*/ 1263375 h 1285294"/>
              <a:gd name="connsiteX9" fmla="*/ 133732 w 860380"/>
              <a:gd name="connsiteY9" fmla="*/ 1026867 h 1285294"/>
              <a:gd name="connsiteX10" fmla="*/ 126588 w 860380"/>
              <a:gd name="connsiteY10" fmla="*/ 612244 h 1285294"/>
              <a:gd name="connsiteX11" fmla="*/ 6097 w 860380"/>
              <a:gd name="connsiteY11" fmla="*/ 679490 h 1285294"/>
              <a:gd name="connsiteX0" fmla="*/ 6097 w 881639"/>
              <a:gd name="connsiteY0" fmla="*/ 679490 h 1286194"/>
              <a:gd name="connsiteX1" fmla="*/ 112491 w 881639"/>
              <a:gd name="connsiteY1" fmla="*/ 477560 h 1286194"/>
              <a:gd name="connsiteX2" fmla="*/ 94775 w 881639"/>
              <a:gd name="connsiteY2" fmla="*/ 165616 h 1286194"/>
              <a:gd name="connsiteX3" fmla="*/ 229458 w 881639"/>
              <a:gd name="connsiteY3" fmla="*/ 20360 h 1286194"/>
              <a:gd name="connsiteX4" fmla="*/ 580264 w 881639"/>
              <a:gd name="connsiteY4" fmla="*/ 9692 h 1286194"/>
              <a:gd name="connsiteX5" fmla="*/ 730442 w 881639"/>
              <a:gd name="connsiteY5" fmla="*/ 165383 h 1286194"/>
              <a:gd name="connsiteX6" fmla="*/ 873260 w 881639"/>
              <a:gd name="connsiteY6" fmla="*/ 958078 h 1286194"/>
              <a:gd name="connsiteX7" fmla="*/ 797210 w 881639"/>
              <a:gd name="connsiteY7" fmla="*/ 1242327 h 1286194"/>
              <a:gd name="connsiteX8" fmla="*/ 248636 w 881639"/>
              <a:gd name="connsiteY8" fmla="*/ 1263375 h 1286194"/>
              <a:gd name="connsiteX9" fmla="*/ 133732 w 881639"/>
              <a:gd name="connsiteY9" fmla="*/ 1026867 h 1286194"/>
              <a:gd name="connsiteX10" fmla="*/ 126588 w 881639"/>
              <a:gd name="connsiteY10" fmla="*/ 612244 h 1286194"/>
              <a:gd name="connsiteX11" fmla="*/ 6097 w 881639"/>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26707 w 881758"/>
              <a:gd name="connsiteY10" fmla="*/ 612244 h 1286194"/>
              <a:gd name="connsiteX11" fmla="*/ 6216 w 881758"/>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38858 w 881758"/>
              <a:gd name="connsiteY10" fmla="*/ 503910 h 1286194"/>
              <a:gd name="connsiteX11" fmla="*/ 6216 w 881758"/>
              <a:gd name="connsiteY11" fmla="*/ 679490 h 1286194"/>
              <a:gd name="connsiteX0" fmla="*/ 6961 w 868563"/>
              <a:gd name="connsiteY0" fmla="*/ 538413 h 1286194"/>
              <a:gd name="connsiteX1" fmla="*/ 96872 w 868563"/>
              <a:gd name="connsiteY1" fmla="*/ 369894 h 1286194"/>
              <a:gd name="connsiteX2" fmla="*/ 81699 w 868563"/>
              <a:gd name="connsiteY2" fmla="*/ 165616 h 1286194"/>
              <a:gd name="connsiteX3" fmla="*/ 216382 w 868563"/>
              <a:gd name="connsiteY3" fmla="*/ 20360 h 1286194"/>
              <a:gd name="connsiteX4" fmla="*/ 567188 w 868563"/>
              <a:gd name="connsiteY4" fmla="*/ 9692 h 1286194"/>
              <a:gd name="connsiteX5" fmla="*/ 717366 w 868563"/>
              <a:gd name="connsiteY5" fmla="*/ 165383 h 1286194"/>
              <a:gd name="connsiteX6" fmla="*/ 860184 w 868563"/>
              <a:gd name="connsiteY6" fmla="*/ 958078 h 1286194"/>
              <a:gd name="connsiteX7" fmla="*/ 784134 w 868563"/>
              <a:gd name="connsiteY7" fmla="*/ 1242327 h 1286194"/>
              <a:gd name="connsiteX8" fmla="*/ 235560 w 868563"/>
              <a:gd name="connsiteY8" fmla="*/ 1263375 h 1286194"/>
              <a:gd name="connsiteX9" fmla="*/ 120656 w 868563"/>
              <a:gd name="connsiteY9" fmla="*/ 1026867 h 1286194"/>
              <a:gd name="connsiteX10" fmla="*/ 125663 w 868563"/>
              <a:gd name="connsiteY10" fmla="*/ 503910 h 1286194"/>
              <a:gd name="connsiteX11" fmla="*/ 6961 w 868563"/>
              <a:gd name="connsiteY11" fmla="*/ 538413 h 1286194"/>
              <a:gd name="connsiteX0" fmla="*/ 6961 w 867791"/>
              <a:gd name="connsiteY0" fmla="*/ 538413 h 1312892"/>
              <a:gd name="connsiteX1" fmla="*/ 96872 w 867791"/>
              <a:gd name="connsiteY1" fmla="*/ 369894 h 1312892"/>
              <a:gd name="connsiteX2" fmla="*/ 81699 w 867791"/>
              <a:gd name="connsiteY2" fmla="*/ 165616 h 1312892"/>
              <a:gd name="connsiteX3" fmla="*/ 216382 w 867791"/>
              <a:gd name="connsiteY3" fmla="*/ 20360 h 1312892"/>
              <a:gd name="connsiteX4" fmla="*/ 567188 w 867791"/>
              <a:gd name="connsiteY4" fmla="*/ 9692 h 1312892"/>
              <a:gd name="connsiteX5" fmla="*/ 717366 w 867791"/>
              <a:gd name="connsiteY5" fmla="*/ 165383 h 1312892"/>
              <a:gd name="connsiteX6" fmla="*/ 860184 w 867791"/>
              <a:gd name="connsiteY6" fmla="*/ 958078 h 1312892"/>
              <a:gd name="connsiteX7" fmla="*/ 784134 w 867791"/>
              <a:gd name="connsiteY7" fmla="*/ 1242327 h 1312892"/>
              <a:gd name="connsiteX8" fmla="*/ 256000 w 867791"/>
              <a:gd name="connsiteY8" fmla="*/ 1298372 h 1312892"/>
              <a:gd name="connsiteX9" fmla="*/ 120656 w 867791"/>
              <a:gd name="connsiteY9" fmla="*/ 1026867 h 1312892"/>
              <a:gd name="connsiteX10" fmla="*/ 125663 w 867791"/>
              <a:gd name="connsiteY10" fmla="*/ 503910 h 1312892"/>
              <a:gd name="connsiteX11" fmla="*/ 6961 w 867791"/>
              <a:gd name="connsiteY11" fmla="*/ 538413 h 1312892"/>
              <a:gd name="connsiteX0" fmla="*/ 6961 w 867791"/>
              <a:gd name="connsiteY0" fmla="*/ 538413 h 1313923"/>
              <a:gd name="connsiteX1" fmla="*/ 96872 w 867791"/>
              <a:gd name="connsiteY1" fmla="*/ 369894 h 1313923"/>
              <a:gd name="connsiteX2" fmla="*/ 81699 w 867791"/>
              <a:gd name="connsiteY2" fmla="*/ 165616 h 1313923"/>
              <a:gd name="connsiteX3" fmla="*/ 216382 w 867791"/>
              <a:gd name="connsiteY3" fmla="*/ 20360 h 1313923"/>
              <a:gd name="connsiteX4" fmla="*/ 567188 w 867791"/>
              <a:gd name="connsiteY4" fmla="*/ 9692 h 1313923"/>
              <a:gd name="connsiteX5" fmla="*/ 717366 w 867791"/>
              <a:gd name="connsiteY5" fmla="*/ 165383 h 1313923"/>
              <a:gd name="connsiteX6" fmla="*/ 860184 w 867791"/>
              <a:gd name="connsiteY6" fmla="*/ 958078 h 1313923"/>
              <a:gd name="connsiteX7" fmla="*/ 784134 w 867791"/>
              <a:gd name="connsiteY7" fmla="*/ 1242327 h 1313923"/>
              <a:gd name="connsiteX8" fmla="*/ 256000 w 867791"/>
              <a:gd name="connsiteY8" fmla="*/ 1298372 h 1313923"/>
              <a:gd name="connsiteX9" fmla="*/ 145617 w 867791"/>
              <a:gd name="connsiteY9" fmla="*/ 1012668 h 1313923"/>
              <a:gd name="connsiteX10" fmla="*/ 125663 w 867791"/>
              <a:gd name="connsiteY10" fmla="*/ 503910 h 1313923"/>
              <a:gd name="connsiteX11" fmla="*/ 6961 w 867791"/>
              <a:gd name="connsiteY11" fmla="*/ 538413 h 1313923"/>
              <a:gd name="connsiteX0" fmla="*/ 6961 w 867791"/>
              <a:gd name="connsiteY0" fmla="*/ 538413 h 1310173"/>
              <a:gd name="connsiteX1" fmla="*/ 96872 w 867791"/>
              <a:gd name="connsiteY1" fmla="*/ 369894 h 1310173"/>
              <a:gd name="connsiteX2" fmla="*/ 81699 w 867791"/>
              <a:gd name="connsiteY2" fmla="*/ 165616 h 1310173"/>
              <a:gd name="connsiteX3" fmla="*/ 216382 w 867791"/>
              <a:gd name="connsiteY3" fmla="*/ 20360 h 1310173"/>
              <a:gd name="connsiteX4" fmla="*/ 567188 w 867791"/>
              <a:gd name="connsiteY4" fmla="*/ 9692 h 1310173"/>
              <a:gd name="connsiteX5" fmla="*/ 717366 w 867791"/>
              <a:gd name="connsiteY5" fmla="*/ 165383 h 1310173"/>
              <a:gd name="connsiteX6" fmla="*/ 860184 w 867791"/>
              <a:gd name="connsiteY6" fmla="*/ 958078 h 1310173"/>
              <a:gd name="connsiteX7" fmla="*/ 784134 w 867791"/>
              <a:gd name="connsiteY7" fmla="*/ 1242327 h 1310173"/>
              <a:gd name="connsiteX8" fmla="*/ 256000 w 867791"/>
              <a:gd name="connsiteY8" fmla="*/ 1298372 h 1310173"/>
              <a:gd name="connsiteX9" fmla="*/ 155978 w 867791"/>
              <a:gd name="connsiteY9" fmla="*/ 1064454 h 1310173"/>
              <a:gd name="connsiteX10" fmla="*/ 125663 w 867791"/>
              <a:gd name="connsiteY10" fmla="*/ 503910 h 1310173"/>
              <a:gd name="connsiteX11" fmla="*/ 6961 w 867791"/>
              <a:gd name="connsiteY11" fmla="*/ 538413 h 1310173"/>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6197"/>
              <a:gd name="connsiteX1" fmla="*/ 96872 w 867791"/>
              <a:gd name="connsiteY1" fmla="*/ 369894 h 1306197"/>
              <a:gd name="connsiteX2" fmla="*/ 81699 w 867791"/>
              <a:gd name="connsiteY2" fmla="*/ 165616 h 1306197"/>
              <a:gd name="connsiteX3" fmla="*/ 216382 w 867791"/>
              <a:gd name="connsiteY3" fmla="*/ 20360 h 1306197"/>
              <a:gd name="connsiteX4" fmla="*/ 567188 w 867791"/>
              <a:gd name="connsiteY4" fmla="*/ 9692 h 1306197"/>
              <a:gd name="connsiteX5" fmla="*/ 717366 w 867791"/>
              <a:gd name="connsiteY5" fmla="*/ 165383 h 1306197"/>
              <a:gd name="connsiteX6" fmla="*/ 860184 w 867791"/>
              <a:gd name="connsiteY6" fmla="*/ 958078 h 1306197"/>
              <a:gd name="connsiteX7" fmla="*/ 784134 w 867791"/>
              <a:gd name="connsiteY7" fmla="*/ 1242327 h 1306197"/>
              <a:gd name="connsiteX8" fmla="*/ 256000 w 867791"/>
              <a:gd name="connsiteY8" fmla="*/ 1298372 h 1306197"/>
              <a:gd name="connsiteX9" fmla="*/ 155507 w 867791"/>
              <a:gd name="connsiteY9" fmla="*/ 1120000 h 1306197"/>
              <a:gd name="connsiteX10" fmla="*/ 125663 w 867791"/>
              <a:gd name="connsiteY10" fmla="*/ 503910 h 1306197"/>
              <a:gd name="connsiteX11" fmla="*/ 6961 w 867791"/>
              <a:gd name="connsiteY11" fmla="*/ 538413 h 1306197"/>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39700 h 1307484"/>
              <a:gd name="connsiteX1" fmla="*/ 96872 w 867791"/>
              <a:gd name="connsiteY1" fmla="*/ 371181 h 1307484"/>
              <a:gd name="connsiteX2" fmla="*/ 77366 w 867791"/>
              <a:gd name="connsiteY2" fmla="*/ 91980 h 1307484"/>
              <a:gd name="connsiteX3" fmla="*/ 216382 w 867791"/>
              <a:gd name="connsiteY3" fmla="*/ 21647 h 1307484"/>
              <a:gd name="connsiteX4" fmla="*/ 567188 w 867791"/>
              <a:gd name="connsiteY4" fmla="*/ 10979 h 1307484"/>
              <a:gd name="connsiteX5" fmla="*/ 717366 w 867791"/>
              <a:gd name="connsiteY5" fmla="*/ 166670 h 1307484"/>
              <a:gd name="connsiteX6" fmla="*/ 860184 w 867791"/>
              <a:gd name="connsiteY6" fmla="*/ 959365 h 1307484"/>
              <a:gd name="connsiteX7" fmla="*/ 784134 w 867791"/>
              <a:gd name="connsiteY7" fmla="*/ 1243614 h 1307484"/>
              <a:gd name="connsiteX8" fmla="*/ 256000 w 867791"/>
              <a:gd name="connsiteY8" fmla="*/ 1299659 h 1307484"/>
              <a:gd name="connsiteX9" fmla="*/ 155507 w 867791"/>
              <a:gd name="connsiteY9" fmla="*/ 1121287 h 1307484"/>
              <a:gd name="connsiteX10" fmla="*/ 125663 w 867791"/>
              <a:gd name="connsiteY10" fmla="*/ 505197 h 1307484"/>
              <a:gd name="connsiteX11" fmla="*/ 6961 w 867791"/>
              <a:gd name="connsiteY11" fmla="*/ 539700 h 1307484"/>
              <a:gd name="connsiteX0" fmla="*/ 6961 w 867791"/>
              <a:gd name="connsiteY0" fmla="*/ 550995 h 1318779"/>
              <a:gd name="connsiteX1" fmla="*/ 96872 w 867791"/>
              <a:gd name="connsiteY1" fmla="*/ 382476 h 1318779"/>
              <a:gd name="connsiteX2" fmla="*/ 77366 w 867791"/>
              <a:gd name="connsiteY2" fmla="*/ 103275 h 1318779"/>
              <a:gd name="connsiteX3" fmla="*/ 229757 w 867791"/>
              <a:gd name="connsiteY3" fmla="*/ 9471 h 1318779"/>
              <a:gd name="connsiteX4" fmla="*/ 567188 w 867791"/>
              <a:gd name="connsiteY4" fmla="*/ 22274 h 1318779"/>
              <a:gd name="connsiteX5" fmla="*/ 717366 w 867791"/>
              <a:gd name="connsiteY5" fmla="*/ 177965 h 1318779"/>
              <a:gd name="connsiteX6" fmla="*/ 860184 w 867791"/>
              <a:gd name="connsiteY6" fmla="*/ 970660 h 1318779"/>
              <a:gd name="connsiteX7" fmla="*/ 784134 w 867791"/>
              <a:gd name="connsiteY7" fmla="*/ 1254909 h 1318779"/>
              <a:gd name="connsiteX8" fmla="*/ 256000 w 867791"/>
              <a:gd name="connsiteY8" fmla="*/ 1310954 h 1318779"/>
              <a:gd name="connsiteX9" fmla="*/ 155507 w 867791"/>
              <a:gd name="connsiteY9" fmla="*/ 1132582 h 1318779"/>
              <a:gd name="connsiteX10" fmla="*/ 125663 w 867791"/>
              <a:gd name="connsiteY10" fmla="*/ 516492 h 1318779"/>
              <a:gd name="connsiteX11" fmla="*/ 6961 w 867791"/>
              <a:gd name="connsiteY11" fmla="*/ 550995 h 1318779"/>
              <a:gd name="connsiteX0" fmla="*/ 6961 w 867791"/>
              <a:gd name="connsiteY0" fmla="*/ 560584 h 1328368"/>
              <a:gd name="connsiteX1" fmla="*/ 96872 w 867791"/>
              <a:gd name="connsiteY1" fmla="*/ 392065 h 1328368"/>
              <a:gd name="connsiteX2" fmla="*/ 77366 w 867791"/>
              <a:gd name="connsiteY2" fmla="*/ 112864 h 1328368"/>
              <a:gd name="connsiteX3" fmla="*/ 229757 w 867791"/>
              <a:gd name="connsiteY3" fmla="*/ 19060 h 1328368"/>
              <a:gd name="connsiteX4" fmla="*/ 566246 w 867791"/>
              <a:gd name="connsiteY4" fmla="*/ 15575 h 1328368"/>
              <a:gd name="connsiteX5" fmla="*/ 717366 w 867791"/>
              <a:gd name="connsiteY5" fmla="*/ 187554 h 1328368"/>
              <a:gd name="connsiteX6" fmla="*/ 860184 w 867791"/>
              <a:gd name="connsiteY6" fmla="*/ 980249 h 1328368"/>
              <a:gd name="connsiteX7" fmla="*/ 784134 w 867791"/>
              <a:gd name="connsiteY7" fmla="*/ 1264498 h 1328368"/>
              <a:gd name="connsiteX8" fmla="*/ 256000 w 867791"/>
              <a:gd name="connsiteY8" fmla="*/ 1320543 h 1328368"/>
              <a:gd name="connsiteX9" fmla="*/ 155507 w 867791"/>
              <a:gd name="connsiteY9" fmla="*/ 1142171 h 1328368"/>
              <a:gd name="connsiteX10" fmla="*/ 125663 w 867791"/>
              <a:gd name="connsiteY10" fmla="*/ 526081 h 1328368"/>
              <a:gd name="connsiteX11" fmla="*/ 6961 w 867791"/>
              <a:gd name="connsiteY11" fmla="*/ 560584 h 1328368"/>
              <a:gd name="connsiteX0" fmla="*/ 6961 w 865870"/>
              <a:gd name="connsiteY0" fmla="*/ 560584 h 1328871"/>
              <a:gd name="connsiteX1" fmla="*/ 96872 w 865870"/>
              <a:gd name="connsiteY1" fmla="*/ 392065 h 1328871"/>
              <a:gd name="connsiteX2" fmla="*/ 77366 w 865870"/>
              <a:gd name="connsiteY2" fmla="*/ 112864 h 1328871"/>
              <a:gd name="connsiteX3" fmla="*/ 229757 w 865870"/>
              <a:gd name="connsiteY3" fmla="*/ 19060 h 1328871"/>
              <a:gd name="connsiteX4" fmla="*/ 566246 w 865870"/>
              <a:gd name="connsiteY4" fmla="*/ 15575 h 1328871"/>
              <a:gd name="connsiteX5" fmla="*/ 717366 w 865870"/>
              <a:gd name="connsiteY5" fmla="*/ 187554 h 1328871"/>
              <a:gd name="connsiteX6" fmla="*/ 860184 w 865870"/>
              <a:gd name="connsiteY6" fmla="*/ 980249 h 1328871"/>
              <a:gd name="connsiteX7" fmla="*/ 784134 w 865870"/>
              <a:gd name="connsiteY7" fmla="*/ 1264498 h 1328871"/>
              <a:gd name="connsiteX8" fmla="*/ 314963 w 865870"/>
              <a:gd name="connsiteY8" fmla="*/ 1321127 h 1328871"/>
              <a:gd name="connsiteX9" fmla="*/ 155507 w 865870"/>
              <a:gd name="connsiteY9" fmla="*/ 1142171 h 1328871"/>
              <a:gd name="connsiteX10" fmla="*/ 125663 w 865870"/>
              <a:gd name="connsiteY10" fmla="*/ 526081 h 1328871"/>
              <a:gd name="connsiteX11" fmla="*/ 6961 w 865870"/>
              <a:gd name="connsiteY11" fmla="*/ 560584 h 1328871"/>
              <a:gd name="connsiteX0" fmla="*/ 6961 w 865870"/>
              <a:gd name="connsiteY0" fmla="*/ 560584 h 1328712"/>
              <a:gd name="connsiteX1" fmla="*/ 96872 w 865870"/>
              <a:gd name="connsiteY1" fmla="*/ 392065 h 1328712"/>
              <a:gd name="connsiteX2" fmla="*/ 77366 w 865870"/>
              <a:gd name="connsiteY2" fmla="*/ 112864 h 1328712"/>
              <a:gd name="connsiteX3" fmla="*/ 229757 w 865870"/>
              <a:gd name="connsiteY3" fmla="*/ 19060 h 1328712"/>
              <a:gd name="connsiteX4" fmla="*/ 566246 w 865870"/>
              <a:gd name="connsiteY4" fmla="*/ 15575 h 1328712"/>
              <a:gd name="connsiteX5" fmla="*/ 717366 w 865870"/>
              <a:gd name="connsiteY5" fmla="*/ 187554 h 1328712"/>
              <a:gd name="connsiteX6" fmla="*/ 860184 w 865870"/>
              <a:gd name="connsiteY6" fmla="*/ 980249 h 1328712"/>
              <a:gd name="connsiteX7" fmla="*/ 784134 w 865870"/>
              <a:gd name="connsiteY7" fmla="*/ 1264498 h 1328712"/>
              <a:gd name="connsiteX8" fmla="*/ 314963 w 865870"/>
              <a:gd name="connsiteY8" fmla="*/ 1321127 h 1328712"/>
              <a:gd name="connsiteX9" fmla="*/ 177736 w 865870"/>
              <a:gd name="connsiteY9" fmla="*/ 1144426 h 1328712"/>
              <a:gd name="connsiteX10" fmla="*/ 125663 w 865870"/>
              <a:gd name="connsiteY10" fmla="*/ 526081 h 1328712"/>
              <a:gd name="connsiteX11" fmla="*/ 6961 w 865870"/>
              <a:gd name="connsiteY11" fmla="*/ 560584 h 1328712"/>
              <a:gd name="connsiteX0" fmla="*/ 6961 w 864913"/>
              <a:gd name="connsiteY0" fmla="*/ 560584 h 1327274"/>
              <a:gd name="connsiteX1" fmla="*/ 96872 w 864913"/>
              <a:gd name="connsiteY1" fmla="*/ 392065 h 1327274"/>
              <a:gd name="connsiteX2" fmla="*/ 77366 w 864913"/>
              <a:gd name="connsiteY2" fmla="*/ 112864 h 1327274"/>
              <a:gd name="connsiteX3" fmla="*/ 229757 w 864913"/>
              <a:gd name="connsiteY3" fmla="*/ 19060 h 1327274"/>
              <a:gd name="connsiteX4" fmla="*/ 566246 w 864913"/>
              <a:gd name="connsiteY4" fmla="*/ 15575 h 1327274"/>
              <a:gd name="connsiteX5" fmla="*/ 717366 w 864913"/>
              <a:gd name="connsiteY5" fmla="*/ 187554 h 1327274"/>
              <a:gd name="connsiteX6" fmla="*/ 860184 w 864913"/>
              <a:gd name="connsiteY6" fmla="*/ 980249 h 1327274"/>
              <a:gd name="connsiteX7" fmla="*/ 784134 w 864913"/>
              <a:gd name="connsiteY7" fmla="*/ 1264498 h 1327274"/>
              <a:gd name="connsiteX8" fmla="*/ 351698 w 864913"/>
              <a:gd name="connsiteY8" fmla="*/ 1319456 h 1327274"/>
              <a:gd name="connsiteX9" fmla="*/ 177736 w 864913"/>
              <a:gd name="connsiteY9" fmla="*/ 1144426 h 1327274"/>
              <a:gd name="connsiteX10" fmla="*/ 125663 w 864913"/>
              <a:gd name="connsiteY10" fmla="*/ 526081 h 1327274"/>
              <a:gd name="connsiteX11" fmla="*/ 6961 w 864913"/>
              <a:gd name="connsiteY11" fmla="*/ 560584 h 1327274"/>
              <a:gd name="connsiteX0" fmla="*/ 6961 w 878410"/>
              <a:gd name="connsiteY0" fmla="*/ 560584 h 1325203"/>
              <a:gd name="connsiteX1" fmla="*/ 96872 w 878410"/>
              <a:gd name="connsiteY1" fmla="*/ 392065 h 1325203"/>
              <a:gd name="connsiteX2" fmla="*/ 77366 w 878410"/>
              <a:gd name="connsiteY2" fmla="*/ 112864 h 1325203"/>
              <a:gd name="connsiteX3" fmla="*/ 229757 w 878410"/>
              <a:gd name="connsiteY3" fmla="*/ 19060 h 1325203"/>
              <a:gd name="connsiteX4" fmla="*/ 566246 w 878410"/>
              <a:gd name="connsiteY4" fmla="*/ 15575 h 1325203"/>
              <a:gd name="connsiteX5" fmla="*/ 717366 w 878410"/>
              <a:gd name="connsiteY5" fmla="*/ 187554 h 1325203"/>
              <a:gd name="connsiteX6" fmla="*/ 860184 w 878410"/>
              <a:gd name="connsiteY6" fmla="*/ 980249 h 1325203"/>
              <a:gd name="connsiteX7" fmla="*/ 819942 w 878410"/>
              <a:gd name="connsiteY7" fmla="*/ 1254587 h 1325203"/>
              <a:gd name="connsiteX8" fmla="*/ 351698 w 878410"/>
              <a:gd name="connsiteY8" fmla="*/ 1319456 h 1325203"/>
              <a:gd name="connsiteX9" fmla="*/ 177736 w 878410"/>
              <a:gd name="connsiteY9" fmla="*/ 1144426 h 1325203"/>
              <a:gd name="connsiteX10" fmla="*/ 125663 w 878410"/>
              <a:gd name="connsiteY10" fmla="*/ 526081 h 1325203"/>
              <a:gd name="connsiteX11" fmla="*/ 6961 w 878410"/>
              <a:gd name="connsiteY11" fmla="*/ 560584 h 1325203"/>
              <a:gd name="connsiteX0" fmla="*/ 6961 w 879480"/>
              <a:gd name="connsiteY0" fmla="*/ 560584 h 1324478"/>
              <a:gd name="connsiteX1" fmla="*/ 96872 w 879480"/>
              <a:gd name="connsiteY1" fmla="*/ 392065 h 1324478"/>
              <a:gd name="connsiteX2" fmla="*/ 77366 w 879480"/>
              <a:gd name="connsiteY2" fmla="*/ 112864 h 1324478"/>
              <a:gd name="connsiteX3" fmla="*/ 229757 w 879480"/>
              <a:gd name="connsiteY3" fmla="*/ 19060 h 1324478"/>
              <a:gd name="connsiteX4" fmla="*/ 566246 w 879480"/>
              <a:gd name="connsiteY4" fmla="*/ 15575 h 1324478"/>
              <a:gd name="connsiteX5" fmla="*/ 717366 w 879480"/>
              <a:gd name="connsiteY5" fmla="*/ 187554 h 1324478"/>
              <a:gd name="connsiteX6" fmla="*/ 861931 w 879480"/>
              <a:gd name="connsiteY6" fmla="*/ 1026005 h 1324478"/>
              <a:gd name="connsiteX7" fmla="*/ 819942 w 879480"/>
              <a:gd name="connsiteY7" fmla="*/ 1254587 h 1324478"/>
              <a:gd name="connsiteX8" fmla="*/ 351698 w 879480"/>
              <a:gd name="connsiteY8" fmla="*/ 1319456 h 1324478"/>
              <a:gd name="connsiteX9" fmla="*/ 177736 w 879480"/>
              <a:gd name="connsiteY9" fmla="*/ 1144426 h 1324478"/>
              <a:gd name="connsiteX10" fmla="*/ 125663 w 879480"/>
              <a:gd name="connsiteY10" fmla="*/ 526081 h 1324478"/>
              <a:gd name="connsiteX11" fmla="*/ 6961 w 879480"/>
              <a:gd name="connsiteY11" fmla="*/ 560584 h 1324478"/>
              <a:gd name="connsiteX0" fmla="*/ 6961 w 864502"/>
              <a:gd name="connsiteY0" fmla="*/ 560584 h 1326578"/>
              <a:gd name="connsiteX1" fmla="*/ 96872 w 864502"/>
              <a:gd name="connsiteY1" fmla="*/ 392065 h 1326578"/>
              <a:gd name="connsiteX2" fmla="*/ 77366 w 864502"/>
              <a:gd name="connsiteY2" fmla="*/ 112864 h 1326578"/>
              <a:gd name="connsiteX3" fmla="*/ 229757 w 864502"/>
              <a:gd name="connsiteY3" fmla="*/ 19060 h 1326578"/>
              <a:gd name="connsiteX4" fmla="*/ 566246 w 864502"/>
              <a:gd name="connsiteY4" fmla="*/ 15575 h 1326578"/>
              <a:gd name="connsiteX5" fmla="*/ 717366 w 864502"/>
              <a:gd name="connsiteY5" fmla="*/ 187554 h 1326578"/>
              <a:gd name="connsiteX6" fmla="*/ 861931 w 864502"/>
              <a:gd name="connsiteY6" fmla="*/ 1026005 h 1326578"/>
              <a:gd name="connsiteX7" fmla="*/ 773212 w 864502"/>
              <a:gd name="connsiteY7" fmla="*/ 1266151 h 1326578"/>
              <a:gd name="connsiteX8" fmla="*/ 351698 w 864502"/>
              <a:gd name="connsiteY8" fmla="*/ 1319456 h 1326578"/>
              <a:gd name="connsiteX9" fmla="*/ 177736 w 864502"/>
              <a:gd name="connsiteY9" fmla="*/ 1144426 h 1326578"/>
              <a:gd name="connsiteX10" fmla="*/ 125663 w 864502"/>
              <a:gd name="connsiteY10" fmla="*/ 526081 h 1326578"/>
              <a:gd name="connsiteX11" fmla="*/ 6961 w 864502"/>
              <a:gd name="connsiteY11" fmla="*/ 560584 h 1326578"/>
              <a:gd name="connsiteX0" fmla="*/ 6961 w 864110"/>
              <a:gd name="connsiteY0" fmla="*/ 560584 h 1331877"/>
              <a:gd name="connsiteX1" fmla="*/ 96872 w 864110"/>
              <a:gd name="connsiteY1" fmla="*/ 392065 h 1331877"/>
              <a:gd name="connsiteX2" fmla="*/ 77366 w 864110"/>
              <a:gd name="connsiteY2" fmla="*/ 112864 h 1331877"/>
              <a:gd name="connsiteX3" fmla="*/ 229757 w 864110"/>
              <a:gd name="connsiteY3" fmla="*/ 19060 h 1331877"/>
              <a:gd name="connsiteX4" fmla="*/ 566246 w 864110"/>
              <a:gd name="connsiteY4" fmla="*/ 15575 h 1331877"/>
              <a:gd name="connsiteX5" fmla="*/ 717366 w 864110"/>
              <a:gd name="connsiteY5" fmla="*/ 187554 h 1331877"/>
              <a:gd name="connsiteX6" fmla="*/ 861931 w 864110"/>
              <a:gd name="connsiteY6" fmla="*/ 1026005 h 1331877"/>
              <a:gd name="connsiteX7" fmla="*/ 773212 w 864110"/>
              <a:gd name="connsiteY7" fmla="*/ 1266151 h 1331877"/>
              <a:gd name="connsiteX8" fmla="*/ 386884 w 864110"/>
              <a:gd name="connsiteY8" fmla="*/ 1325422 h 1331877"/>
              <a:gd name="connsiteX9" fmla="*/ 177736 w 864110"/>
              <a:gd name="connsiteY9" fmla="*/ 1144426 h 1331877"/>
              <a:gd name="connsiteX10" fmla="*/ 125663 w 864110"/>
              <a:gd name="connsiteY10" fmla="*/ 526081 h 1331877"/>
              <a:gd name="connsiteX11" fmla="*/ 6961 w 864110"/>
              <a:gd name="connsiteY11" fmla="*/ 560584 h 1331877"/>
              <a:gd name="connsiteX0" fmla="*/ 6961 w 864110"/>
              <a:gd name="connsiteY0" fmla="*/ 560584 h 1332354"/>
              <a:gd name="connsiteX1" fmla="*/ 96872 w 864110"/>
              <a:gd name="connsiteY1" fmla="*/ 392065 h 1332354"/>
              <a:gd name="connsiteX2" fmla="*/ 77366 w 864110"/>
              <a:gd name="connsiteY2" fmla="*/ 112864 h 1332354"/>
              <a:gd name="connsiteX3" fmla="*/ 229757 w 864110"/>
              <a:gd name="connsiteY3" fmla="*/ 19060 h 1332354"/>
              <a:gd name="connsiteX4" fmla="*/ 566246 w 864110"/>
              <a:gd name="connsiteY4" fmla="*/ 15575 h 1332354"/>
              <a:gd name="connsiteX5" fmla="*/ 717366 w 864110"/>
              <a:gd name="connsiteY5" fmla="*/ 187554 h 1332354"/>
              <a:gd name="connsiteX6" fmla="*/ 861931 w 864110"/>
              <a:gd name="connsiteY6" fmla="*/ 1026005 h 1332354"/>
              <a:gd name="connsiteX7" fmla="*/ 773212 w 864110"/>
              <a:gd name="connsiteY7" fmla="*/ 1266151 h 1332354"/>
              <a:gd name="connsiteX8" fmla="*/ 386884 w 864110"/>
              <a:gd name="connsiteY8" fmla="*/ 1325422 h 1332354"/>
              <a:gd name="connsiteX9" fmla="*/ 197485 w 864110"/>
              <a:gd name="connsiteY9" fmla="*/ 1137282 h 1332354"/>
              <a:gd name="connsiteX10" fmla="*/ 125663 w 864110"/>
              <a:gd name="connsiteY10" fmla="*/ 526081 h 1332354"/>
              <a:gd name="connsiteX11" fmla="*/ 6961 w 864110"/>
              <a:gd name="connsiteY11" fmla="*/ 560584 h 1332354"/>
              <a:gd name="connsiteX0" fmla="*/ 6961 w 864110"/>
              <a:gd name="connsiteY0" fmla="*/ 560674 h 1332444"/>
              <a:gd name="connsiteX1" fmla="*/ 96872 w 864110"/>
              <a:gd name="connsiteY1" fmla="*/ 392155 h 1332444"/>
              <a:gd name="connsiteX2" fmla="*/ 79552 w 864110"/>
              <a:gd name="connsiteY2" fmla="*/ 114810 h 1332444"/>
              <a:gd name="connsiteX3" fmla="*/ 229757 w 864110"/>
              <a:gd name="connsiteY3" fmla="*/ 19150 h 1332444"/>
              <a:gd name="connsiteX4" fmla="*/ 566246 w 864110"/>
              <a:gd name="connsiteY4" fmla="*/ 15665 h 1332444"/>
              <a:gd name="connsiteX5" fmla="*/ 717366 w 864110"/>
              <a:gd name="connsiteY5" fmla="*/ 187644 h 1332444"/>
              <a:gd name="connsiteX6" fmla="*/ 861931 w 864110"/>
              <a:gd name="connsiteY6" fmla="*/ 1026095 h 1332444"/>
              <a:gd name="connsiteX7" fmla="*/ 773212 w 864110"/>
              <a:gd name="connsiteY7" fmla="*/ 1266241 h 1332444"/>
              <a:gd name="connsiteX8" fmla="*/ 386884 w 864110"/>
              <a:gd name="connsiteY8" fmla="*/ 1325512 h 1332444"/>
              <a:gd name="connsiteX9" fmla="*/ 197485 w 864110"/>
              <a:gd name="connsiteY9" fmla="*/ 1137372 h 1332444"/>
              <a:gd name="connsiteX10" fmla="*/ 125663 w 864110"/>
              <a:gd name="connsiteY10" fmla="*/ 526171 h 1332444"/>
              <a:gd name="connsiteX11" fmla="*/ 6961 w 864110"/>
              <a:gd name="connsiteY11" fmla="*/ 560674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528"/>
              <a:gd name="connsiteX1" fmla="*/ 76387 w 843625"/>
              <a:gd name="connsiteY1" fmla="*/ 392155 h 1332528"/>
              <a:gd name="connsiteX2" fmla="*/ 59067 w 843625"/>
              <a:gd name="connsiteY2" fmla="*/ 114810 h 1332528"/>
              <a:gd name="connsiteX3" fmla="*/ 209272 w 843625"/>
              <a:gd name="connsiteY3" fmla="*/ 19150 h 1332528"/>
              <a:gd name="connsiteX4" fmla="*/ 545761 w 843625"/>
              <a:gd name="connsiteY4" fmla="*/ 15665 h 1332528"/>
              <a:gd name="connsiteX5" fmla="*/ 696881 w 843625"/>
              <a:gd name="connsiteY5" fmla="*/ 187644 h 1332528"/>
              <a:gd name="connsiteX6" fmla="*/ 841446 w 843625"/>
              <a:gd name="connsiteY6" fmla="*/ 1026095 h 1332528"/>
              <a:gd name="connsiteX7" fmla="*/ 752727 w 843625"/>
              <a:gd name="connsiteY7" fmla="*/ 1266241 h 1332528"/>
              <a:gd name="connsiteX8" fmla="*/ 366399 w 843625"/>
              <a:gd name="connsiteY8" fmla="*/ 1325512 h 1332528"/>
              <a:gd name="connsiteX9" fmla="*/ 184643 w 843625"/>
              <a:gd name="connsiteY9" fmla="*/ 1136120 h 1332528"/>
              <a:gd name="connsiteX10" fmla="*/ 105178 w 843625"/>
              <a:gd name="connsiteY10" fmla="*/ 526171 h 1332528"/>
              <a:gd name="connsiteX11" fmla="*/ 8576 w 843625"/>
              <a:gd name="connsiteY11" fmla="*/ 550409 h 1332528"/>
              <a:gd name="connsiteX0" fmla="*/ 8576 w 843404"/>
              <a:gd name="connsiteY0" fmla="*/ 550409 h 1327013"/>
              <a:gd name="connsiteX1" fmla="*/ 76387 w 843404"/>
              <a:gd name="connsiteY1" fmla="*/ 392155 h 1327013"/>
              <a:gd name="connsiteX2" fmla="*/ 59067 w 843404"/>
              <a:gd name="connsiteY2" fmla="*/ 114810 h 1327013"/>
              <a:gd name="connsiteX3" fmla="*/ 209272 w 843404"/>
              <a:gd name="connsiteY3" fmla="*/ 19150 h 1327013"/>
              <a:gd name="connsiteX4" fmla="*/ 545761 w 843404"/>
              <a:gd name="connsiteY4" fmla="*/ 15665 h 1327013"/>
              <a:gd name="connsiteX5" fmla="*/ 696881 w 843404"/>
              <a:gd name="connsiteY5" fmla="*/ 187644 h 1327013"/>
              <a:gd name="connsiteX6" fmla="*/ 841446 w 843404"/>
              <a:gd name="connsiteY6" fmla="*/ 1026095 h 1327013"/>
              <a:gd name="connsiteX7" fmla="*/ 752727 w 843404"/>
              <a:gd name="connsiteY7" fmla="*/ 1266241 h 1327013"/>
              <a:gd name="connsiteX8" fmla="*/ 390961 w 843404"/>
              <a:gd name="connsiteY8" fmla="*/ 1319274 h 1327013"/>
              <a:gd name="connsiteX9" fmla="*/ 184643 w 843404"/>
              <a:gd name="connsiteY9" fmla="*/ 1136120 h 1327013"/>
              <a:gd name="connsiteX10" fmla="*/ 105178 w 843404"/>
              <a:gd name="connsiteY10" fmla="*/ 526171 h 1327013"/>
              <a:gd name="connsiteX11" fmla="*/ 8576 w 843404"/>
              <a:gd name="connsiteY11" fmla="*/ 550409 h 1327013"/>
              <a:gd name="connsiteX0" fmla="*/ 8576 w 843404"/>
              <a:gd name="connsiteY0" fmla="*/ 567995 h 1344599"/>
              <a:gd name="connsiteX1" fmla="*/ 76387 w 843404"/>
              <a:gd name="connsiteY1" fmla="*/ 409741 h 1344599"/>
              <a:gd name="connsiteX2" fmla="*/ 59067 w 843404"/>
              <a:gd name="connsiteY2" fmla="*/ 132396 h 1344599"/>
              <a:gd name="connsiteX3" fmla="*/ 262200 w 843404"/>
              <a:gd name="connsiteY3" fmla="*/ 8133 h 1344599"/>
              <a:gd name="connsiteX4" fmla="*/ 545761 w 843404"/>
              <a:gd name="connsiteY4" fmla="*/ 33251 h 1344599"/>
              <a:gd name="connsiteX5" fmla="*/ 696881 w 843404"/>
              <a:gd name="connsiteY5" fmla="*/ 205230 h 1344599"/>
              <a:gd name="connsiteX6" fmla="*/ 841446 w 843404"/>
              <a:gd name="connsiteY6" fmla="*/ 1043681 h 1344599"/>
              <a:gd name="connsiteX7" fmla="*/ 752727 w 843404"/>
              <a:gd name="connsiteY7" fmla="*/ 1283827 h 1344599"/>
              <a:gd name="connsiteX8" fmla="*/ 390961 w 843404"/>
              <a:gd name="connsiteY8" fmla="*/ 1336860 h 1344599"/>
              <a:gd name="connsiteX9" fmla="*/ 184643 w 843404"/>
              <a:gd name="connsiteY9" fmla="*/ 1153706 h 1344599"/>
              <a:gd name="connsiteX10" fmla="*/ 105178 w 843404"/>
              <a:gd name="connsiteY10" fmla="*/ 543757 h 1344599"/>
              <a:gd name="connsiteX11" fmla="*/ 8576 w 843404"/>
              <a:gd name="connsiteY11" fmla="*/ 567995 h 1344599"/>
              <a:gd name="connsiteX0" fmla="*/ 8576 w 843404"/>
              <a:gd name="connsiteY0" fmla="*/ 567509 h 1344113"/>
              <a:gd name="connsiteX1" fmla="*/ 76387 w 843404"/>
              <a:gd name="connsiteY1" fmla="*/ 409255 h 1344113"/>
              <a:gd name="connsiteX2" fmla="*/ 99190 w 843404"/>
              <a:gd name="connsiteY2" fmla="*/ 125338 h 1344113"/>
              <a:gd name="connsiteX3" fmla="*/ 262200 w 843404"/>
              <a:gd name="connsiteY3" fmla="*/ 7647 h 1344113"/>
              <a:gd name="connsiteX4" fmla="*/ 545761 w 843404"/>
              <a:gd name="connsiteY4" fmla="*/ 32765 h 1344113"/>
              <a:gd name="connsiteX5" fmla="*/ 696881 w 843404"/>
              <a:gd name="connsiteY5" fmla="*/ 204744 h 1344113"/>
              <a:gd name="connsiteX6" fmla="*/ 841446 w 843404"/>
              <a:gd name="connsiteY6" fmla="*/ 1043195 h 1344113"/>
              <a:gd name="connsiteX7" fmla="*/ 752727 w 843404"/>
              <a:gd name="connsiteY7" fmla="*/ 1283341 h 1344113"/>
              <a:gd name="connsiteX8" fmla="*/ 390961 w 843404"/>
              <a:gd name="connsiteY8" fmla="*/ 1336374 h 1344113"/>
              <a:gd name="connsiteX9" fmla="*/ 184643 w 843404"/>
              <a:gd name="connsiteY9" fmla="*/ 1153220 h 1344113"/>
              <a:gd name="connsiteX10" fmla="*/ 105178 w 843404"/>
              <a:gd name="connsiteY10" fmla="*/ 543271 h 1344113"/>
              <a:gd name="connsiteX11" fmla="*/ 8576 w 843404"/>
              <a:gd name="connsiteY11" fmla="*/ 567509 h 1344113"/>
              <a:gd name="connsiteX0" fmla="*/ 8576 w 843404"/>
              <a:gd name="connsiteY0" fmla="*/ 566478 h 1343082"/>
              <a:gd name="connsiteX1" fmla="*/ 76387 w 843404"/>
              <a:gd name="connsiteY1" fmla="*/ 408224 h 1343082"/>
              <a:gd name="connsiteX2" fmla="*/ 99190 w 843404"/>
              <a:gd name="connsiteY2" fmla="*/ 124307 h 1343082"/>
              <a:gd name="connsiteX3" fmla="*/ 262200 w 843404"/>
              <a:gd name="connsiteY3" fmla="*/ 6616 h 1343082"/>
              <a:gd name="connsiteX4" fmla="*/ 579343 w 843404"/>
              <a:gd name="connsiteY4" fmla="*/ 35092 h 1343082"/>
              <a:gd name="connsiteX5" fmla="*/ 696881 w 843404"/>
              <a:gd name="connsiteY5" fmla="*/ 203713 h 1343082"/>
              <a:gd name="connsiteX6" fmla="*/ 841446 w 843404"/>
              <a:gd name="connsiteY6" fmla="*/ 1042164 h 1343082"/>
              <a:gd name="connsiteX7" fmla="*/ 752727 w 843404"/>
              <a:gd name="connsiteY7" fmla="*/ 1282310 h 1343082"/>
              <a:gd name="connsiteX8" fmla="*/ 390961 w 843404"/>
              <a:gd name="connsiteY8" fmla="*/ 1335343 h 1343082"/>
              <a:gd name="connsiteX9" fmla="*/ 184643 w 843404"/>
              <a:gd name="connsiteY9" fmla="*/ 1152189 h 1343082"/>
              <a:gd name="connsiteX10" fmla="*/ 105178 w 843404"/>
              <a:gd name="connsiteY10" fmla="*/ 542240 h 1343082"/>
              <a:gd name="connsiteX11" fmla="*/ 8576 w 843404"/>
              <a:gd name="connsiteY11" fmla="*/ 566478 h 1343082"/>
              <a:gd name="connsiteX0" fmla="*/ 8576 w 843404"/>
              <a:gd name="connsiteY0" fmla="*/ 580816 h 1357420"/>
              <a:gd name="connsiteX1" fmla="*/ 76387 w 843404"/>
              <a:gd name="connsiteY1" fmla="*/ 422562 h 1357420"/>
              <a:gd name="connsiteX2" fmla="*/ 99190 w 843404"/>
              <a:gd name="connsiteY2" fmla="*/ 138645 h 1357420"/>
              <a:gd name="connsiteX3" fmla="*/ 308863 w 843404"/>
              <a:gd name="connsiteY3" fmla="*/ 4451 h 1357420"/>
              <a:gd name="connsiteX4" fmla="*/ 579343 w 843404"/>
              <a:gd name="connsiteY4" fmla="*/ 49430 h 1357420"/>
              <a:gd name="connsiteX5" fmla="*/ 696881 w 843404"/>
              <a:gd name="connsiteY5" fmla="*/ 218051 h 1357420"/>
              <a:gd name="connsiteX6" fmla="*/ 841446 w 843404"/>
              <a:gd name="connsiteY6" fmla="*/ 1056502 h 1357420"/>
              <a:gd name="connsiteX7" fmla="*/ 752727 w 843404"/>
              <a:gd name="connsiteY7" fmla="*/ 1296648 h 1357420"/>
              <a:gd name="connsiteX8" fmla="*/ 390961 w 843404"/>
              <a:gd name="connsiteY8" fmla="*/ 1349681 h 1357420"/>
              <a:gd name="connsiteX9" fmla="*/ 184643 w 843404"/>
              <a:gd name="connsiteY9" fmla="*/ 1166527 h 1357420"/>
              <a:gd name="connsiteX10" fmla="*/ 105178 w 843404"/>
              <a:gd name="connsiteY10" fmla="*/ 556578 h 1357420"/>
              <a:gd name="connsiteX11" fmla="*/ 8576 w 843404"/>
              <a:gd name="connsiteY11" fmla="*/ 580816 h 1357420"/>
              <a:gd name="connsiteX0" fmla="*/ 8576 w 842535"/>
              <a:gd name="connsiteY0" fmla="*/ 580879 h 1357483"/>
              <a:gd name="connsiteX1" fmla="*/ 76387 w 842535"/>
              <a:gd name="connsiteY1" fmla="*/ 422625 h 1357483"/>
              <a:gd name="connsiteX2" fmla="*/ 99190 w 842535"/>
              <a:gd name="connsiteY2" fmla="*/ 138708 h 1357483"/>
              <a:gd name="connsiteX3" fmla="*/ 308863 w 842535"/>
              <a:gd name="connsiteY3" fmla="*/ 4514 h 1357483"/>
              <a:gd name="connsiteX4" fmla="*/ 579343 w 842535"/>
              <a:gd name="connsiteY4" fmla="*/ 49493 h 1357483"/>
              <a:gd name="connsiteX5" fmla="*/ 714903 w 842535"/>
              <a:gd name="connsiteY5" fmla="*/ 221806 h 1357483"/>
              <a:gd name="connsiteX6" fmla="*/ 841446 w 842535"/>
              <a:gd name="connsiteY6" fmla="*/ 1056565 h 1357483"/>
              <a:gd name="connsiteX7" fmla="*/ 752727 w 842535"/>
              <a:gd name="connsiteY7" fmla="*/ 1296711 h 1357483"/>
              <a:gd name="connsiteX8" fmla="*/ 390961 w 842535"/>
              <a:gd name="connsiteY8" fmla="*/ 1349744 h 1357483"/>
              <a:gd name="connsiteX9" fmla="*/ 184643 w 842535"/>
              <a:gd name="connsiteY9" fmla="*/ 1166590 h 1357483"/>
              <a:gd name="connsiteX10" fmla="*/ 105178 w 842535"/>
              <a:gd name="connsiteY10" fmla="*/ 556641 h 1357483"/>
              <a:gd name="connsiteX11" fmla="*/ 8576 w 842535"/>
              <a:gd name="connsiteY11" fmla="*/ 580879 h 1357483"/>
              <a:gd name="connsiteX0" fmla="*/ 8576 w 842535"/>
              <a:gd name="connsiteY0" fmla="*/ 577971 h 1354575"/>
              <a:gd name="connsiteX1" fmla="*/ 76387 w 842535"/>
              <a:gd name="connsiteY1" fmla="*/ 419717 h 1354575"/>
              <a:gd name="connsiteX2" fmla="*/ 99190 w 842535"/>
              <a:gd name="connsiteY2" fmla="*/ 135800 h 1354575"/>
              <a:gd name="connsiteX3" fmla="*/ 308863 w 842535"/>
              <a:gd name="connsiteY3" fmla="*/ 1606 h 1354575"/>
              <a:gd name="connsiteX4" fmla="*/ 714903 w 842535"/>
              <a:gd name="connsiteY4" fmla="*/ 218898 h 1354575"/>
              <a:gd name="connsiteX5" fmla="*/ 841446 w 842535"/>
              <a:gd name="connsiteY5" fmla="*/ 1053657 h 1354575"/>
              <a:gd name="connsiteX6" fmla="*/ 752727 w 842535"/>
              <a:gd name="connsiteY6" fmla="*/ 1293803 h 1354575"/>
              <a:gd name="connsiteX7" fmla="*/ 390961 w 842535"/>
              <a:gd name="connsiteY7" fmla="*/ 1346836 h 1354575"/>
              <a:gd name="connsiteX8" fmla="*/ 184643 w 842535"/>
              <a:gd name="connsiteY8" fmla="*/ 1163682 h 1354575"/>
              <a:gd name="connsiteX9" fmla="*/ 105178 w 842535"/>
              <a:gd name="connsiteY9" fmla="*/ 553733 h 1354575"/>
              <a:gd name="connsiteX10" fmla="*/ 8576 w 842535"/>
              <a:gd name="connsiteY10" fmla="*/ 577971 h 1354575"/>
              <a:gd name="connsiteX0" fmla="*/ 8576 w 841897"/>
              <a:gd name="connsiteY0" fmla="*/ 576547 h 1353151"/>
              <a:gd name="connsiteX1" fmla="*/ 76387 w 841897"/>
              <a:gd name="connsiteY1" fmla="*/ 418293 h 1353151"/>
              <a:gd name="connsiteX2" fmla="*/ 99190 w 841897"/>
              <a:gd name="connsiteY2" fmla="*/ 134376 h 1353151"/>
              <a:gd name="connsiteX3" fmla="*/ 308863 w 841897"/>
              <a:gd name="connsiteY3" fmla="*/ 182 h 1353151"/>
              <a:gd name="connsiteX4" fmla="*/ 730941 w 841897"/>
              <a:gd name="connsiteY4" fmla="*/ 159475 h 1353151"/>
              <a:gd name="connsiteX5" fmla="*/ 841446 w 841897"/>
              <a:gd name="connsiteY5" fmla="*/ 1052233 h 1353151"/>
              <a:gd name="connsiteX6" fmla="*/ 752727 w 841897"/>
              <a:gd name="connsiteY6" fmla="*/ 1292379 h 1353151"/>
              <a:gd name="connsiteX7" fmla="*/ 390961 w 841897"/>
              <a:gd name="connsiteY7" fmla="*/ 1345412 h 1353151"/>
              <a:gd name="connsiteX8" fmla="*/ 184643 w 841897"/>
              <a:gd name="connsiteY8" fmla="*/ 1162258 h 1353151"/>
              <a:gd name="connsiteX9" fmla="*/ 105178 w 841897"/>
              <a:gd name="connsiteY9" fmla="*/ 552309 h 1353151"/>
              <a:gd name="connsiteX10" fmla="*/ 8576 w 841897"/>
              <a:gd name="connsiteY10" fmla="*/ 576547 h 1353151"/>
              <a:gd name="connsiteX0" fmla="*/ 8576 w 852902"/>
              <a:gd name="connsiteY0" fmla="*/ 576547 h 1354413"/>
              <a:gd name="connsiteX1" fmla="*/ 76387 w 852902"/>
              <a:gd name="connsiteY1" fmla="*/ 418293 h 1354413"/>
              <a:gd name="connsiteX2" fmla="*/ 99190 w 852902"/>
              <a:gd name="connsiteY2" fmla="*/ 134376 h 1354413"/>
              <a:gd name="connsiteX3" fmla="*/ 308863 w 852902"/>
              <a:gd name="connsiteY3" fmla="*/ 182 h 1354413"/>
              <a:gd name="connsiteX4" fmla="*/ 730941 w 852902"/>
              <a:gd name="connsiteY4" fmla="*/ 159475 h 1354413"/>
              <a:gd name="connsiteX5" fmla="*/ 852579 w 852902"/>
              <a:gd name="connsiteY5" fmla="*/ 1001682 h 1354413"/>
              <a:gd name="connsiteX6" fmla="*/ 752727 w 852902"/>
              <a:gd name="connsiteY6" fmla="*/ 1292379 h 1354413"/>
              <a:gd name="connsiteX7" fmla="*/ 390961 w 852902"/>
              <a:gd name="connsiteY7" fmla="*/ 1345412 h 1354413"/>
              <a:gd name="connsiteX8" fmla="*/ 184643 w 852902"/>
              <a:gd name="connsiteY8" fmla="*/ 1162258 h 1354413"/>
              <a:gd name="connsiteX9" fmla="*/ 105178 w 852902"/>
              <a:gd name="connsiteY9" fmla="*/ 552309 h 1354413"/>
              <a:gd name="connsiteX10" fmla="*/ 8576 w 852902"/>
              <a:gd name="connsiteY10" fmla="*/ 576547 h 1354413"/>
              <a:gd name="connsiteX0" fmla="*/ 9753 w 842440"/>
              <a:gd name="connsiteY0" fmla="*/ 568913 h 1354413"/>
              <a:gd name="connsiteX1" fmla="*/ 65925 w 842440"/>
              <a:gd name="connsiteY1" fmla="*/ 418293 h 1354413"/>
              <a:gd name="connsiteX2" fmla="*/ 88728 w 842440"/>
              <a:gd name="connsiteY2" fmla="*/ 134376 h 1354413"/>
              <a:gd name="connsiteX3" fmla="*/ 298401 w 842440"/>
              <a:gd name="connsiteY3" fmla="*/ 182 h 1354413"/>
              <a:gd name="connsiteX4" fmla="*/ 720479 w 842440"/>
              <a:gd name="connsiteY4" fmla="*/ 159475 h 1354413"/>
              <a:gd name="connsiteX5" fmla="*/ 842117 w 842440"/>
              <a:gd name="connsiteY5" fmla="*/ 1001682 h 1354413"/>
              <a:gd name="connsiteX6" fmla="*/ 742265 w 842440"/>
              <a:gd name="connsiteY6" fmla="*/ 1292379 h 1354413"/>
              <a:gd name="connsiteX7" fmla="*/ 380499 w 842440"/>
              <a:gd name="connsiteY7" fmla="*/ 1345412 h 1354413"/>
              <a:gd name="connsiteX8" fmla="*/ 174181 w 842440"/>
              <a:gd name="connsiteY8" fmla="*/ 1162258 h 1354413"/>
              <a:gd name="connsiteX9" fmla="*/ 94716 w 842440"/>
              <a:gd name="connsiteY9" fmla="*/ 552309 h 1354413"/>
              <a:gd name="connsiteX10" fmla="*/ 9753 w 842440"/>
              <a:gd name="connsiteY10" fmla="*/ 568913 h 1354413"/>
              <a:gd name="connsiteX0" fmla="*/ 9475 w 842162"/>
              <a:gd name="connsiteY0" fmla="*/ 568921 h 1354421"/>
              <a:gd name="connsiteX1" fmla="*/ 68141 w 842162"/>
              <a:gd name="connsiteY1" fmla="*/ 437939 h 1354421"/>
              <a:gd name="connsiteX2" fmla="*/ 88450 w 842162"/>
              <a:gd name="connsiteY2" fmla="*/ 134384 h 1354421"/>
              <a:gd name="connsiteX3" fmla="*/ 298123 w 842162"/>
              <a:gd name="connsiteY3" fmla="*/ 190 h 1354421"/>
              <a:gd name="connsiteX4" fmla="*/ 720201 w 842162"/>
              <a:gd name="connsiteY4" fmla="*/ 159483 h 1354421"/>
              <a:gd name="connsiteX5" fmla="*/ 841839 w 842162"/>
              <a:gd name="connsiteY5" fmla="*/ 1001690 h 1354421"/>
              <a:gd name="connsiteX6" fmla="*/ 741987 w 842162"/>
              <a:gd name="connsiteY6" fmla="*/ 1292387 h 1354421"/>
              <a:gd name="connsiteX7" fmla="*/ 380221 w 842162"/>
              <a:gd name="connsiteY7" fmla="*/ 1345420 h 1354421"/>
              <a:gd name="connsiteX8" fmla="*/ 173903 w 842162"/>
              <a:gd name="connsiteY8" fmla="*/ 1162266 h 1354421"/>
              <a:gd name="connsiteX9" fmla="*/ 94438 w 842162"/>
              <a:gd name="connsiteY9" fmla="*/ 552317 h 1354421"/>
              <a:gd name="connsiteX10" fmla="*/ 9475 w 842162"/>
              <a:gd name="connsiteY10" fmla="*/ 568921 h 1354421"/>
              <a:gd name="connsiteX0" fmla="*/ 9475 w 842162"/>
              <a:gd name="connsiteY0" fmla="*/ 568732 h 1354232"/>
              <a:gd name="connsiteX1" fmla="*/ 68141 w 842162"/>
              <a:gd name="connsiteY1" fmla="*/ 437750 h 1354232"/>
              <a:gd name="connsiteX2" fmla="*/ 86360 w 842162"/>
              <a:gd name="connsiteY2" fmla="*/ 157448 h 1354232"/>
              <a:gd name="connsiteX3" fmla="*/ 298123 w 842162"/>
              <a:gd name="connsiteY3" fmla="*/ 1 h 1354232"/>
              <a:gd name="connsiteX4" fmla="*/ 720201 w 842162"/>
              <a:gd name="connsiteY4" fmla="*/ 159294 h 1354232"/>
              <a:gd name="connsiteX5" fmla="*/ 841839 w 842162"/>
              <a:gd name="connsiteY5" fmla="*/ 1001501 h 1354232"/>
              <a:gd name="connsiteX6" fmla="*/ 741987 w 842162"/>
              <a:gd name="connsiteY6" fmla="*/ 1292198 h 1354232"/>
              <a:gd name="connsiteX7" fmla="*/ 380221 w 842162"/>
              <a:gd name="connsiteY7" fmla="*/ 1345231 h 1354232"/>
              <a:gd name="connsiteX8" fmla="*/ 173903 w 842162"/>
              <a:gd name="connsiteY8" fmla="*/ 1162077 h 1354232"/>
              <a:gd name="connsiteX9" fmla="*/ 94438 w 842162"/>
              <a:gd name="connsiteY9" fmla="*/ 552128 h 1354232"/>
              <a:gd name="connsiteX10" fmla="*/ 9475 w 842162"/>
              <a:gd name="connsiteY10" fmla="*/ 568732 h 1354232"/>
              <a:gd name="connsiteX0" fmla="*/ 9475 w 842162"/>
              <a:gd name="connsiteY0" fmla="*/ 553089 h 1338589"/>
              <a:gd name="connsiteX1" fmla="*/ 68141 w 842162"/>
              <a:gd name="connsiteY1" fmla="*/ 422107 h 1338589"/>
              <a:gd name="connsiteX2" fmla="*/ 86360 w 842162"/>
              <a:gd name="connsiteY2" fmla="*/ 141805 h 1338589"/>
              <a:gd name="connsiteX3" fmla="*/ 302731 w 842162"/>
              <a:gd name="connsiteY3" fmla="*/ 786 h 1338589"/>
              <a:gd name="connsiteX4" fmla="*/ 720201 w 842162"/>
              <a:gd name="connsiteY4" fmla="*/ 143651 h 1338589"/>
              <a:gd name="connsiteX5" fmla="*/ 841839 w 842162"/>
              <a:gd name="connsiteY5" fmla="*/ 985858 h 1338589"/>
              <a:gd name="connsiteX6" fmla="*/ 741987 w 842162"/>
              <a:gd name="connsiteY6" fmla="*/ 1276555 h 1338589"/>
              <a:gd name="connsiteX7" fmla="*/ 380221 w 842162"/>
              <a:gd name="connsiteY7" fmla="*/ 1329588 h 1338589"/>
              <a:gd name="connsiteX8" fmla="*/ 173903 w 842162"/>
              <a:gd name="connsiteY8" fmla="*/ 1146434 h 1338589"/>
              <a:gd name="connsiteX9" fmla="*/ 94438 w 842162"/>
              <a:gd name="connsiteY9" fmla="*/ 536485 h 1338589"/>
              <a:gd name="connsiteX10" fmla="*/ 9475 w 842162"/>
              <a:gd name="connsiteY10" fmla="*/ 553089 h 1338589"/>
              <a:gd name="connsiteX0" fmla="*/ 9475 w 842162"/>
              <a:gd name="connsiteY0" fmla="*/ 556656 h 1342156"/>
              <a:gd name="connsiteX1" fmla="*/ 68141 w 842162"/>
              <a:gd name="connsiteY1" fmla="*/ 425674 h 1342156"/>
              <a:gd name="connsiteX2" fmla="*/ 86360 w 842162"/>
              <a:gd name="connsiteY2" fmla="*/ 145372 h 1342156"/>
              <a:gd name="connsiteX3" fmla="*/ 302731 w 842162"/>
              <a:gd name="connsiteY3" fmla="*/ 4353 h 1342156"/>
              <a:gd name="connsiteX4" fmla="*/ 720201 w 842162"/>
              <a:gd name="connsiteY4" fmla="*/ 147218 h 1342156"/>
              <a:gd name="connsiteX5" fmla="*/ 841839 w 842162"/>
              <a:gd name="connsiteY5" fmla="*/ 989425 h 1342156"/>
              <a:gd name="connsiteX6" fmla="*/ 741987 w 842162"/>
              <a:gd name="connsiteY6" fmla="*/ 1280122 h 1342156"/>
              <a:gd name="connsiteX7" fmla="*/ 380221 w 842162"/>
              <a:gd name="connsiteY7" fmla="*/ 1333155 h 1342156"/>
              <a:gd name="connsiteX8" fmla="*/ 173903 w 842162"/>
              <a:gd name="connsiteY8" fmla="*/ 1150001 h 1342156"/>
              <a:gd name="connsiteX9" fmla="*/ 94438 w 842162"/>
              <a:gd name="connsiteY9" fmla="*/ 540052 h 1342156"/>
              <a:gd name="connsiteX10" fmla="*/ 9475 w 842162"/>
              <a:gd name="connsiteY10" fmla="*/ 556656 h 1342156"/>
              <a:gd name="connsiteX0" fmla="*/ 9475 w 842162"/>
              <a:gd name="connsiteY0" fmla="*/ 553349 h 1338849"/>
              <a:gd name="connsiteX1" fmla="*/ 68141 w 842162"/>
              <a:gd name="connsiteY1" fmla="*/ 422367 h 1338849"/>
              <a:gd name="connsiteX2" fmla="*/ 96954 w 842162"/>
              <a:gd name="connsiteY2" fmla="*/ 146058 h 1338849"/>
              <a:gd name="connsiteX3" fmla="*/ 302731 w 842162"/>
              <a:gd name="connsiteY3" fmla="*/ 1046 h 1338849"/>
              <a:gd name="connsiteX4" fmla="*/ 720201 w 842162"/>
              <a:gd name="connsiteY4" fmla="*/ 143911 h 1338849"/>
              <a:gd name="connsiteX5" fmla="*/ 841839 w 842162"/>
              <a:gd name="connsiteY5" fmla="*/ 986118 h 1338849"/>
              <a:gd name="connsiteX6" fmla="*/ 741987 w 842162"/>
              <a:gd name="connsiteY6" fmla="*/ 1276815 h 1338849"/>
              <a:gd name="connsiteX7" fmla="*/ 380221 w 842162"/>
              <a:gd name="connsiteY7" fmla="*/ 1329848 h 1338849"/>
              <a:gd name="connsiteX8" fmla="*/ 173903 w 842162"/>
              <a:gd name="connsiteY8" fmla="*/ 1146694 h 1338849"/>
              <a:gd name="connsiteX9" fmla="*/ 94438 w 842162"/>
              <a:gd name="connsiteY9" fmla="*/ 536745 h 1338849"/>
              <a:gd name="connsiteX10" fmla="*/ 9475 w 842162"/>
              <a:gd name="connsiteY10" fmla="*/ 553349 h 1338849"/>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42900"/>
              <a:gd name="connsiteX1" fmla="*/ 68141 w 842162"/>
              <a:gd name="connsiteY1" fmla="*/ 422367 h 1342900"/>
              <a:gd name="connsiteX2" fmla="*/ 96954 w 842162"/>
              <a:gd name="connsiteY2" fmla="*/ 146058 h 1342900"/>
              <a:gd name="connsiteX3" fmla="*/ 302731 w 842162"/>
              <a:gd name="connsiteY3" fmla="*/ 1046 h 1342900"/>
              <a:gd name="connsiteX4" fmla="*/ 720201 w 842162"/>
              <a:gd name="connsiteY4" fmla="*/ 143911 h 1342900"/>
              <a:gd name="connsiteX5" fmla="*/ 841839 w 842162"/>
              <a:gd name="connsiteY5" fmla="*/ 986118 h 1342900"/>
              <a:gd name="connsiteX6" fmla="*/ 741987 w 842162"/>
              <a:gd name="connsiteY6" fmla="*/ 1276815 h 1342900"/>
              <a:gd name="connsiteX7" fmla="*/ 380221 w 842162"/>
              <a:gd name="connsiteY7" fmla="*/ 1329848 h 1342900"/>
              <a:gd name="connsiteX8" fmla="*/ 164306 w 842162"/>
              <a:gd name="connsiteY8" fmla="*/ 1090990 h 1342900"/>
              <a:gd name="connsiteX9" fmla="*/ 94438 w 842162"/>
              <a:gd name="connsiteY9" fmla="*/ 536745 h 1342900"/>
              <a:gd name="connsiteX10" fmla="*/ 9475 w 842162"/>
              <a:gd name="connsiteY10" fmla="*/ 553349 h 1342900"/>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38228"/>
              <a:gd name="connsiteY0" fmla="*/ 552686 h 1342067"/>
              <a:gd name="connsiteX1" fmla="*/ 68141 w 838228"/>
              <a:gd name="connsiteY1" fmla="*/ 421704 h 1342067"/>
              <a:gd name="connsiteX2" fmla="*/ 96954 w 838228"/>
              <a:gd name="connsiteY2" fmla="*/ 145395 h 1342067"/>
              <a:gd name="connsiteX3" fmla="*/ 302731 w 838228"/>
              <a:gd name="connsiteY3" fmla="*/ 383 h 1342067"/>
              <a:gd name="connsiteX4" fmla="*/ 720201 w 838228"/>
              <a:gd name="connsiteY4" fmla="*/ 143248 h 1342067"/>
              <a:gd name="connsiteX5" fmla="*/ 837868 w 838228"/>
              <a:gd name="connsiteY5" fmla="*/ 935854 h 1342067"/>
              <a:gd name="connsiteX6" fmla="*/ 741987 w 838228"/>
              <a:gd name="connsiteY6" fmla="*/ 1276152 h 1342067"/>
              <a:gd name="connsiteX7" fmla="*/ 380221 w 838228"/>
              <a:gd name="connsiteY7" fmla="*/ 1329185 h 1342067"/>
              <a:gd name="connsiteX8" fmla="*/ 177395 w 838228"/>
              <a:gd name="connsiteY8" fmla="*/ 1113958 h 1342067"/>
              <a:gd name="connsiteX9" fmla="*/ 94438 w 838228"/>
              <a:gd name="connsiteY9" fmla="*/ 536082 h 1342067"/>
              <a:gd name="connsiteX10" fmla="*/ 9475 w 838228"/>
              <a:gd name="connsiteY10" fmla="*/ 552686 h 1342067"/>
              <a:gd name="connsiteX0" fmla="*/ 9475 w 838000"/>
              <a:gd name="connsiteY0" fmla="*/ 552686 h 1336588"/>
              <a:gd name="connsiteX1" fmla="*/ 68141 w 838000"/>
              <a:gd name="connsiteY1" fmla="*/ 421704 h 1336588"/>
              <a:gd name="connsiteX2" fmla="*/ 96954 w 838000"/>
              <a:gd name="connsiteY2" fmla="*/ 145395 h 1336588"/>
              <a:gd name="connsiteX3" fmla="*/ 302731 w 838000"/>
              <a:gd name="connsiteY3" fmla="*/ 383 h 1336588"/>
              <a:gd name="connsiteX4" fmla="*/ 720201 w 838000"/>
              <a:gd name="connsiteY4" fmla="*/ 143248 h 1336588"/>
              <a:gd name="connsiteX5" fmla="*/ 837868 w 838000"/>
              <a:gd name="connsiteY5" fmla="*/ 935854 h 1336588"/>
              <a:gd name="connsiteX6" fmla="*/ 734462 w 838000"/>
              <a:gd name="connsiteY6" fmla="*/ 1253581 h 1336588"/>
              <a:gd name="connsiteX7" fmla="*/ 380221 w 838000"/>
              <a:gd name="connsiteY7" fmla="*/ 1329185 h 1336588"/>
              <a:gd name="connsiteX8" fmla="*/ 177395 w 838000"/>
              <a:gd name="connsiteY8" fmla="*/ 1113958 h 1336588"/>
              <a:gd name="connsiteX9" fmla="*/ 94438 w 838000"/>
              <a:gd name="connsiteY9" fmla="*/ 536082 h 1336588"/>
              <a:gd name="connsiteX10" fmla="*/ 9475 w 838000"/>
              <a:gd name="connsiteY10" fmla="*/ 552686 h 1336588"/>
              <a:gd name="connsiteX0" fmla="*/ 9475 w 837882"/>
              <a:gd name="connsiteY0" fmla="*/ 552686 h 1336871"/>
              <a:gd name="connsiteX1" fmla="*/ 68141 w 837882"/>
              <a:gd name="connsiteY1" fmla="*/ 421704 h 1336871"/>
              <a:gd name="connsiteX2" fmla="*/ 96954 w 837882"/>
              <a:gd name="connsiteY2" fmla="*/ 145395 h 1336871"/>
              <a:gd name="connsiteX3" fmla="*/ 302731 w 837882"/>
              <a:gd name="connsiteY3" fmla="*/ 383 h 1336871"/>
              <a:gd name="connsiteX4" fmla="*/ 720201 w 837882"/>
              <a:gd name="connsiteY4" fmla="*/ 143248 h 1336871"/>
              <a:gd name="connsiteX5" fmla="*/ 837868 w 837882"/>
              <a:gd name="connsiteY5" fmla="*/ 935854 h 1336871"/>
              <a:gd name="connsiteX6" fmla="*/ 725336 w 837882"/>
              <a:gd name="connsiteY6" fmla="*/ 1255076 h 1336871"/>
              <a:gd name="connsiteX7" fmla="*/ 380221 w 837882"/>
              <a:gd name="connsiteY7" fmla="*/ 1329185 h 1336871"/>
              <a:gd name="connsiteX8" fmla="*/ 177395 w 837882"/>
              <a:gd name="connsiteY8" fmla="*/ 1113958 h 1336871"/>
              <a:gd name="connsiteX9" fmla="*/ 94438 w 837882"/>
              <a:gd name="connsiteY9" fmla="*/ 536082 h 1336871"/>
              <a:gd name="connsiteX10" fmla="*/ 9475 w 837882"/>
              <a:gd name="connsiteY10" fmla="*/ 552686 h 1336871"/>
              <a:gd name="connsiteX0" fmla="*/ 9475 w 839240"/>
              <a:gd name="connsiteY0" fmla="*/ 552686 h 1331193"/>
              <a:gd name="connsiteX1" fmla="*/ 68141 w 839240"/>
              <a:gd name="connsiteY1" fmla="*/ 421704 h 1331193"/>
              <a:gd name="connsiteX2" fmla="*/ 96954 w 839240"/>
              <a:gd name="connsiteY2" fmla="*/ 145395 h 1331193"/>
              <a:gd name="connsiteX3" fmla="*/ 302731 w 839240"/>
              <a:gd name="connsiteY3" fmla="*/ 383 h 1331193"/>
              <a:gd name="connsiteX4" fmla="*/ 720201 w 839240"/>
              <a:gd name="connsiteY4" fmla="*/ 143248 h 1331193"/>
              <a:gd name="connsiteX5" fmla="*/ 837868 w 839240"/>
              <a:gd name="connsiteY5" fmla="*/ 935854 h 1331193"/>
              <a:gd name="connsiteX6" fmla="*/ 756246 w 839240"/>
              <a:gd name="connsiteY6" fmla="*/ 1205051 h 1331193"/>
              <a:gd name="connsiteX7" fmla="*/ 380221 w 839240"/>
              <a:gd name="connsiteY7" fmla="*/ 1329185 h 1331193"/>
              <a:gd name="connsiteX8" fmla="*/ 177395 w 839240"/>
              <a:gd name="connsiteY8" fmla="*/ 1113958 h 1331193"/>
              <a:gd name="connsiteX9" fmla="*/ 94438 w 839240"/>
              <a:gd name="connsiteY9" fmla="*/ 536082 h 1331193"/>
              <a:gd name="connsiteX10" fmla="*/ 9475 w 839240"/>
              <a:gd name="connsiteY10" fmla="*/ 552686 h 1331193"/>
              <a:gd name="connsiteX0" fmla="*/ 9475 w 838447"/>
              <a:gd name="connsiteY0" fmla="*/ 552686 h 1332254"/>
              <a:gd name="connsiteX1" fmla="*/ 68141 w 838447"/>
              <a:gd name="connsiteY1" fmla="*/ 421704 h 1332254"/>
              <a:gd name="connsiteX2" fmla="*/ 96954 w 838447"/>
              <a:gd name="connsiteY2" fmla="*/ 145395 h 1332254"/>
              <a:gd name="connsiteX3" fmla="*/ 302731 w 838447"/>
              <a:gd name="connsiteY3" fmla="*/ 383 h 1332254"/>
              <a:gd name="connsiteX4" fmla="*/ 720201 w 838447"/>
              <a:gd name="connsiteY4" fmla="*/ 143248 h 1332254"/>
              <a:gd name="connsiteX5" fmla="*/ 837868 w 838447"/>
              <a:gd name="connsiteY5" fmla="*/ 935854 h 1332254"/>
              <a:gd name="connsiteX6" fmla="*/ 746484 w 838447"/>
              <a:gd name="connsiteY6" fmla="*/ 1219874 h 1332254"/>
              <a:gd name="connsiteX7" fmla="*/ 380221 w 838447"/>
              <a:gd name="connsiteY7" fmla="*/ 1329185 h 1332254"/>
              <a:gd name="connsiteX8" fmla="*/ 177395 w 838447"/>
              <a:gd name="connsiteY8" fmla="*/ 1113958 h 1332254"/>
              <a:gd name="connsiteX9" fmla="*/ 94438 w 838447"/>
              <a:gd name="connsiteY9" fmla="*/ 536082 h 1332254"/>
              <a:gd name="connsiteX10" fmla="*/ 9475 w 838447"/>
              <a:gd name="connsiteY10" fmla="*/ 552686 h 1332254"/>
              <a:gd name="connsiteX0" fmla="*/ 9475 w 838410"/>
              <a:gd name="connsiteY0" fmla="*/ 552686 h 1331841"/>
              <a:gd name="connsiteX1" fmla="*/ 68141 w 838410"/>
              <a:gd name="connsiteY1" fmla="*/ 421704 h 1331841"/>
              <a:gd name="connsiteX2" fmla="*/ 96954 w 838410"/>
              <a:gd name="connsiteY2" fmla="*/ 145395 h 1331841"/>
              <a:gd name="connsiteX3" fmla="*/ 302731 w 838410"/>
              <a:gd name="connsiteY3" fmla="*/ 383 h 1331841"/>
              <a:gd name="connsiteX4" fmla="*/ 720201 w 838410"/>
              <a:gd name="connsiteY4" fmla="*/ 143248 h 1331841"/>
              <a:gd name="connsiteX5" fmla="*/ 837868 w 838410"/>
              <a:gd name="connsiteY5" fmla="*/ 935854 h 1331841"/>
              <a:gd name="connsiteX6" fmla="*/ 745826 w 838410"/>
              <a:gd name="connsiteY6" fmla="*/ 1214692 h 1331841"/>
              <a:gd name="connsiteX7" fmla="*/ 380221 w 838410"/>
              <a:gd name="connsiteY7" fmla="*/ 1329185 h 1331841"/>
              <a:gd name="connsiteX8" fmla="*/ 177395 w 838410"/>
              <a:gd name="connsiteY8" fmla="*/ 1113958 h 1331841"/>
              <a:gd name="connsiteX9" fmla="*/ 94438 w 838410"/>
              <a:gd name="connsiteY9" fmla="*/ 536082 h 1331841"/>
              <a:gd name="connsiteX10" fmla="*/ 9475 w 838410"/>
              <a:gd name="connsiteY10" fmla="*/ 552686 h 1331841"/>
              <a:gd name="connsiteX0" fmla="*/ 9475 w 838410"/>
              <a:gd name="connsiteY0" fmla="*/ 552359 h 1331514"/>
              <a:gd name="connsiteX1" fmla="*/ 68141 w 838410"/>
              <a:gd name="connsiteY1" fmla="*/ 421377 h 1331514"/>
              <a:gd name="connsiteX2" fmla="*/ 113639 w 838410"/>
              <a:gd name="connsiteY2" fmla="*/ 138724 h 1331514"/>
              <a:gd name="connsiteX3" fmla="*/ 302731 w 838410"/>
              <a:gd name="connsiteY3" fmla="*/ 56 h 1331514"/>
              <a:gd name="connsiteX4" fmla="*/ 720201 w 838410"/>
              <a:gd name="connsiteY4" fmla="*/ 142921 h 1331514"/>
              <a:gd name="connsiteX5" fmla="*/ 837868 w 838410"/>
              <a:gd name="connsiteY5" fmla="*/ 935527 h 1331514"/>
              <a:gd name="connsiteX6" fmla="*/ 745826 w 838410"/>
              <a:gd name="connsiteY6" fmla="*/ 1214365 h 1331514"/>
              <a:gd name="connsiteX7" fmla="*/ 380221 w 838410"/>
              <a:gd name="connsiteY7" fmla="*/ 1328858 h 1331514"/>
              <a:gd name="connsiteX8" fmla="*/ 177395 w 838410"/>
              <a:gd name="connsiteY8" fmla="*/ 1113631 h 1331514"/>
              <a:gd name="connsiteX9" fmla="*/ 94438 w 838410"/>
              <a:gd name="connsiteY9" fmla="*/ 535755 h 1331514"/>
              <a:gd name="connsiteX10" fmla="*/ 9475 w 838410"/>
              <a:gd name="connsiteY10" fmla="*/ 552359 h 1331514"/>
              <a:gd name="connsiteX0" fmla="*/ 9475 w 838410"/>
              <a:gd name="connsiteY0" fmla="*/ 555370 h 1334525"/>
              <a:gd name="connsiteX1" fmla="*/ 68141 w 838410"/>
              <a:gd name="connsiteY1" fmla="*/ 424388 h 1334525"/>
              <a:gd name="connsiteX2" fmla="*/ 113639 w 838410"/>
              <a:gd name="connsiteY2" fmla="*/ 141735 h 1334525"/>
              <a:gd name="connsiteX3" fmla="*/ 321423 w 838410"/>
              <a:gd name="connsiteY3" fmla="*/ 5 h 1334525"/>
              <a:gd name="connsiteX4" fmla="*/ 720201 w 838410"/>
              <a:gd name="connsiteY4" fmla="*/ 145932 h 1334525"/>
              <a:gd name="connsiteX5" fmla="*/ 837868 w 838410"/>
              <a:gd name="connsiteY5" fmla="*/ 938538 h 1334525"/>
              <a:gd name="connsiteX6" fmla="*/ 745826 w 838410"/>
              <a:gd name="connsiteY6" fmla="*/ 1217376 h 1334525"/>
              <a:gd name="connsiteX7" fmla="*/ 380221 w 838410"/>
              <a:gd name="connsiteY7" fmla="*/ 1331869 h 1334525"/>
              <a:gd name="connsiteX8" fmla="*/ 177395 w 838410"/>
              <a:gd name="connsiteY8" fmla="*/ 1116642 h 1334525"/>
              <a:gd name="connsiteX9" fmla="*/ 94438 w 838410"/>
              <a:gd name="connsiteY9" fmla="*/ 538766 h 1334525"/>
              <a:gd name="connsiteX10" fmla="*/ 9475 w 838410"/>
              <a:gd name="connsiteY10" fmla="*/ 555370 h 1334525"/>
              <a:gd name="connsiteX0" fmla="*/ 9475 w 838410"/>
              <a:gd name="connsiteY0" fmla="*/ 555454 h 1334609"/>
              <a:gd name="connsiteX1" fmla="*/ 68141 w 838410"/>
              <a:gd name="connsiteY1" fmla="*/ 424472 h 1334609"/>
              <a:gd name="connsiteX2" fmla="*/ 113639 w 838410"/>
              <a:gd name="connsiteY2" fmla="*/ 141819 h 1334609"/>
              <a:gd name="connsiteX3" fmla="*/ 321423 w 838410"/>
              <a:gd name="connsiteY3" fmla="*/ 89 h 1334609"/>
              <a:gd name="connsiteX4" fmla="*/ 720201 w 838410"/>
              <a:gd name="connsiteY4" fmla="*/ 146016 h 1334609"/>
              <a:gd name="connsiteX5" fmla="*/ 837868 w 838410"/>
              <a:gd name="connsiteY5" fmla="*/ 938622 h 1334609"/>
              <a:gd name="connsiteX6" fmla="*/ 745826 w 838410"/>
              <a:gd name="connsiteY6" fmla="*/ 1217460 h 1334609"/>
              <a:gd name="connsiteX7" fmla="*/ 380221 w 838410"/>
              <a:gd name="connsiteY7" fmla="*/ 1331953 h 1334609"/>
              <a:gd name="connsiteX8" fmla="*/ 177395 w 838410"/>
              <a:gd name="connsiteY8" fmla="*/ 1116726 h 1334609"/>
              <a:gd name="connsiteX9" fmla="*/ 94438 w 838410"/>
              <a:gd name="connsiteY9" fmla="*/ 538850 h 1334609"/>
              <a:gd name="connsiteX10" fmla="*/ 9475 w 838410"/>
              <a:gd name="connsiteY10" fmla="*/ 555454 h 1334609"/>
              <a:gd name="connsiteX0" fmla="*/ 8720 w 837655"/>
              <a:gd name="connsiteY0" fmla="*/ 555454 h 1334609"/>
              <a:gd name="connsiteX1" fmla="*/ 74950 w 837655"/>
              <a:gd name="connsiteY1" fmla="*/ 421428 h 1334609"/>
              <a:gd name="connsiteX2" fmla="*/ 112884 w 837655"/>
              <a:gd name="connsiteY2" fmla="*/ 141819 h 1334609"/>
              <a:gd name="connsiteX3" fmla="*/ 320668 w 837655"/>
              <a:gd name="connsiteY3" fmla="*/ 89 h 1334609"/>
              <a:gd name="connsiteX4" fmla="*/ 719446 w 837655"/>
              <a:gd name="connsiteY4" fmla="*/ 146016 h 1334609"/>
              <a:gd name="connsiteX5" fmla="*/ 837113 w 837655"/>
              <a:gd name="connsiteY5" fmla="*/ 938622 h 1334609"/>
              <a:gd name="connsiteX6" fmla="*/ 745071 w 837655"/>
              <a:gd name="connsiteY6" fmla="*/ 1217460 h 1334609"/>
              <a:gd name="connsiteX7" fmla="*/ 379466 w 837655"/>
              <a:gd name="connsiteY7" fmla="*/ 1331953 h 1334609"/>
              <a:gd name="connsiteX8" fmla="*/ 176640 w 837655"/>
              <a:gd name="connsiteY8" fmla="*/ 1116726 h 1334609"/>
              <a:gd name="connsiteX9" fmla="*/ 93683 w 837655"/>
              <a:gd name="connsiteY9" fmla="*/ 538850 h 1334609"/>
              <a:gd name="connsiteX10" fmla="*/ 8720 w 837655"/>
              <a:gd name="connsiteY10" fmla="*/ 555454 h 1334609"/>
              <a:gd name="connsiteX0" fmla="*/ 8720 w 837655"/>
              <a:gd name="connsiteY0" fmla="*/ 555454 h 1334609"/>
              <a:gd name="connsiteX1" fmla="*/ 74950 w 837655"/>
              <a:gd name="connsiteY1" fmla="*/ 421428 h 1334609"/>
              <a:gd name="connsiteX2" fmla="*/ 112884 w 837655"/>
              <a:gd name="connsiteY2" fmla="*/ 141819 h 1334609"/>
              <a:gd name="connsiteX3" fmla="*/ 320668 w 837655"/>
              <a:gd name="connsiteY3" fmla="*/ 89 h 1334609"/>
              <a:gd name="connsiteX4" fmla="*/ 719446 w 837655"/>
              <a:gd name="connsiteY4" fmla="*/ 146016 h 1334609"/>
              <a:gd name="connsiteX5" fmla="*/ 837113 w 837655"/>
              <a:gd name="connsiteY5" fmla="*/ 938622 h 1334609"/>
              <a:gd name="connsiteX6" fmla="*/ 745071 w 837655"/>
              <a:gd name="connsiteY6" fmla="*/ 1217460 h 1334609"/>
              <a:gd name="connsiteX7" fmla="*/ 379466 w 837655"/>
              <a:gd name="connsiteY7" fmla="*/ 1331953 h 1334609"/>
              <a:gd name="connsiteX8" fmla="*/ 176640 w 837655"/>
              <a:gd name="connsiteY8" fmla="*/ 1116726 h 1334609"/>
              <a:gd name="connsiteX9" fmla="*/ 93683 w 837655"/>
              <a:gd name="connsiteY9" fmla="*/ 538850 h 1334609"/>
              <a:gd name="connsiteX10" fmla="*/ 8720 w 837655"/>
              <a:gd name="connsiteY10" fmla="*/ 555454 h 1334609"/>
              <a:gd name="connsiteX0" fmla="*/ 8720 w 837655"/>
              <a:gd name="connsiteY0" fmla="*/ 555461 h 1334616"/>
              <a:gd name="connsiteX1" fmla="*/ 74950 w 837655"/>
              <a:gd name="connsiteY1" fmla="*/ 421435 h 1334616"/>
              <a:gd name="connsiteX2" fmla="*/ 112884 w 837655"/>
              <a:gd name="connsiteY2" fmla="*/ 141826 h 1334616"/>
              <a:gd name="connsiteX3" fmla="*/ 320668 w 837655"/>
              <a:gd name="connsiteY3" fmla="*/ 96 h 1334616"/>
              <a:gd name="connsiteX4" fmla="*/ 719446 w 837655"/>
              <a:gd name="connsiteY4" fmla="*/ 146023 h 1334616"/>
              <a:gd name="connsiteX5" fmla="*/ 837113 w 837655"/>
              <a:gd name="connsiteY5" fmla="*/ 938629 h 1334616"/>
              <a:gd name="connsiteX6" fmla="*/ 745071 w 837655"/>
              <a:gd name="connsiteY6" fmla="*/ 1217467 h 1334616"/>
              <a:gd name="connsiteX7" fmla="*/ 379466 w 837655"/>
              <a:gd name="connsiteY7" fmla="*/ 1331960 h 1334616"/>
              <a:gd name="connsiteX8" fmla="*/ 176640 w 837655"/>
              <a:gd name="connsiteY8" fmla="*/ 1116733 h 1334616"/>
              <a:gd name="connsiteX9" fmla="*/ 93683 w 837655"/>
              <a:gd name="connsiteY9" fmla="*/ 538857 h 1334616"/>
              <a:gd name="connsiteX10" fmla="*/ 8720 w 837655"/>
              <a:gd name="connsiteY10" fmla="*/ 555461 h 1334616"/>
              <a:gd name="connsiteX0" fmla="*/ 8720 w 837655"/>
              <a:gd name="connsiteY0" fmla="*/ 555385 h 1334540"/>
              <a:gd name="connsiteX1" fmla="*/ 74950 w 837655"/>
              <a:gd name="connsiteY1" fmla="*/ 421359 h 1334540"/>
              <a:gd name="connsiteX2" fmla="*/ 123563 w 837655"/>
              <a:gd name="connsiteY2" fmla="*/ 138195 h 1334540"/>
              <a:gd name="connsiteX3" fmla="*/ 320668 w 837655"/>
              <a:gd name="connsiteY3" fmla="*/ 20 h 1334540"/>
              <a:gd name="connsiteX4" fmla="*/ 719446 w 837655"/>
              <a:gd name="connsiteY4" fmla="*/ 145947 h 1334540"/>
              <a:gd name="connsiteX5" fmla="*/ 837113 w 837655"/>
              <a:gd name="connsiteY5" fmla="*/ 938553 h 1334540"/>
              <a:gd name="connsiteX6" fmla="*/ 745071 w 837655"/>
              <a:gd name="connsiteY6" fmla="*/ 1217391 h 1334540"/>
              <a:gd name="connsiteX7" fmla="*/ 379466 w 837655"/>
              <a:gd name="connsiteY7" fmla="*/ 1331884 h 1334540"/>
              <a:gd name="connsiteX8" fmla="*/ 176640 w 837655"/>
              <a:gd name="connsiteY8" fmla="*/ 1116657 h 1334540"/>
              <a:gd name="connsiteX9" fmla="*/ 93683 w 837655"/>
              <a:gd name="connsiteY9" fmla="*/ 538781 h 1334540"/>
              <a:gd name="connsiteX10" fmla="*/ 8720 w 837655"/>
              <a:gd name="connsiteY10" fmla="*/ 555385 h 1334540"/>
              <a:gd name="connsiteX0" fmla="*/ 8179 w 837114"/>
              <a:gd name="connsiteY0" fmla="*/ 555383 h 1334538"/>
              <a:gd name="connsiteX1" fmla="*/ 80640 w 837114"/>
              <a:gd name="connsiteY1" fmla="*/ 420336 h 1334538"/>
              <a:gd name="connsiteX2" fmla="*/ 123022 w 837114"/>
              <a:gd name="connsiteY2" fmla="*/ 138193 h 1334538"/>
              <a:gd name="connsiteX3" fmla="*/ 320127 w 837114"/>
              <a:gd name="connsiteY3" fmla="*/ 18 h 1334538"/>
              <a:gd name="connsiteX4" fmla="*/ 718905 w 837114"/>
              <a:gd name="connsiteY4" fmla="*/ 145945 h 1334538"/>
              <a:gd name="connsiteX5" fmla="*/ 836572 w 837114"/>
              <a:gd name="connsiteY5" fmla="*/ 938551 h 1334538"/>
              <a:gd name="connsiteX6" fmla="*/ 744530 w 837114"/>
              <a:gd name="connsiteY6" fmla="*/ 1217389 h 1334538"/>
              <a:gd name="connsiteX7" fmla="*/ 378925 w 837114"/>
              <a:gd name="connsiteY7" fmla="*/ 1331882 h 1334538"/>
              <a:gd name="connsiteX8" fmla="*/ 176099 w 837114"/>
              <a:gd name="connsiteY8" fmla="*/ 1116655 h 1334538"/>
              <a:gd name="connsiteX9" fmla="*/ 93142 w 837114"/>
              <a:gd name="connsiteY9" fmla="*/ 538779 h 1334538"/>
              <a:gd name="connsiteX10" fmla="*/ 8179 w 837114"/>
              <a:gd name="connsiteY10" fmla="*/ 555383 h 1334538"/>
              <a:gd name="connsiteX0" fmla="*/ 9690 w 838625"/>
              <a:gd name="connsiteY0" fmla="*/ 555383 h 1334538"/>
              <a:gd name="connsiteX1" fmla="*/ 82151 w 838625"/>
              <a:gd name="connsiteY1" fmla="*/ 420336 h 1334538"/>
              <a:gd name="connsiteX2" fmla="*/ 124533 w 838625"/>
              <a:gd name="connsiteY2" fmla="*/ 138193 h 1334538"/>
              <a:gd name="connsiteX3" fmla="*/ 321638 w 838625"/>
              <a:gd name="connsiteY3" fmla="*/ 18 h 1334538"/>
              <a:gd name="connsiteX4" fmla="*/ 720416 w 838625"/>
              <a:gd name="connsiteY4" fmla="*/ 145945 h 1334538"/>
              <a:gd name="connsiteX5" fmla="*/ 838083 w 838625"/>
              <a:gd name="connsiteY5" fmla="*/ 938551 h 1334538"/>
              <a:gd name="connsiteX6" fmla="*/ 746041 w 838625"/>
              <a:gd name="connsiteY6" fmla="*/ 1217389 h 1334538"/>
              <a:gd name="connsiteX7" fmla="*/ 380436 w 838625"/>
              <a:gd name="connsiteY7" fmla="*/ 1331882 h 1334538"/>
              <a:gd name="connsiteX8" fmla="*/ 177610 w 838625"/>
              <a:gd name="connsiteY8" fmla="*/ 1116655 h 1334538"/>
              <a:gd name="connsiteX9" fmla="*/ 94653 w 838625"/>
              <a:gd name="connsiteY9" fmla="*/ 538779 h 1334538"/>
              <a:gd name="connsiteX10" fmla="*/ 9690 w 838625"/>
              <a:gd name="connsiteY10" fmla="*/ 555383 h 1334538"/>
              <a:gd name="connsiteX0" fmla="*/ 9690 w 838625"/>
              <a:gd name="connsiteY0" fmla="*/ 561266 h 1340421"/>
              <a:gd name="connsiteX1" fmla="*/ 82151 w 838625"/>
              <a:gd name="connsiteY1" fmla="*/ 426219 h 1340421"/>
              <a:gd name="connsiteX2" fmla="*/ 124533 w 838625"/>
              <a:gd name="connsiteY2" fmla="*/ 144076 h 1340421"/>
              <a:gd name="connsiteX3" fmla="*/ 368592 w 838625"/>
              <a:gd name="connsiteY3" fmla="*/ 16 h 1340421"/>
              <a:gd name="connsiteX4" fmla="*/ 720416 w 838625"/>
              <a:gd name="connsiteY4" fmla="*/ 151828 h 1340421"/>
              <a:gd name="connsiteX5" fmla="*/ 838083 w 838625"/>
              <a:gd name="connsiteY5" fmla="*/ 944434 h 1340421"/>
              <a:gd name="connsiteX6" fmla="*/ 746041 w 838625"/>
              <a:gd name="connsiteY6" fmla="*/ 1223272 h 1340421"/>
              <a:gd name="connsiteX7" fmla="*/ 380436 w 838625"/>
              <a:gd name="connsiteY7" fmla="*/ 1337765 h 1340421"/>
              <a:gd name="connsiteX8" fmla="*/ 177610 w 838625"/>
              <a:gd name="connsiteY8" fmla="*/ 1122538 h 1340421"/>
              <a:gd name="connsiteX9" fmla="*/ 94653 w 838625"/>
              <a:gd name="connsiteY9" fmla="*/ 544662 h 1340421"/>
              <a:gd name="connsiteX10" fmla="*/ 9690 w 838625"/>
              <a:gd name="connsiteY10" fmla="*/ 561266 h 1340421"/>
              <a:gd name="connsiteX0" fmla="*/ 9690 w 838625"/>
              <a:gd name="connsiteY0" fmla="*/ 561272 h 1340427"/>
              <a:gd name="connsiteX1" fmla="*/ 82151 w 838625"/>
              <a:gd name="connsiteY1" fmla="*/ 426225 h 1340427"/>
              <a:gd name="connsiteX2" fmla="*/ 132321 w 838625"/>
              <a:gd name="connsiteY2" fmla="*/ 142806 h 1340427"/>
              <a:gd name="connsiteX3" fmla="*/ 368592 w 838625"/>
              <a:gd name="connsiteY3" fmla="*/ 22 h 1340427"/>
              <a:gd name="connsiteX4" fmla="*/ 720416 w 838625"/>
              <a:gd name="connsiteY4" fmla="*/ 151834 h 1340427"/>
              <a:gd name="connsiteX5" fmla="*/ 838083 w 838625"/>
              <a:gd name="connsiteY5" fmla="*/ 944440 h 1340427"/>
              <a:gd name="connsiteX6" fmla="*/ 746041 w 838625"/>
              <a:gd name="connsiteY6" fmla="*/ 1223278 h 1340427"/>
              <a:gd name="connsiteX7" fmla="*/ 380436 w 838625"/>
              <a:gd name="connsiteY7" fmla="*/ 1337771 h 1340427"/>
              <a:gd name="connsiteX8" fmla="*/ 177610 w 838625"/>
              <a:gd name="connsiteY8" fmla="*/ 1122544 h 1340427"/>
              <a:gd name="connsiteX9" fmla="*/ 94653 w 838625"/>
              <a:gd name="connsiteY9" fmla="*/ 544668 h 1340427"/>
              <a:gd name="connsiteX10" fmla="*/ 9690 w 838625"/>
              <a:gd name="connsiteY10" fmla="*/ 561272 h 1340427"/>
              <a:gd name="connsiteX0" fmla="*/ 9690 w 838625"/>
              <a:gd name="connsiteY0" fmla="*/ 561272 h 1340427"/>
              <a:gd name="connsiteX1" fmla="*/ 82151 w 838625"/>
              <a:gd name="connsiteY1" fmla="*/ 426225 h 1340427"/>
              <a:gd name="connsiteX2" fmla="*/ 132321 w 838625"/>
              <a:gd name="connsiteY2" fmla="*/ 142806 h 1340427"/>
              <a:gd name="connsiteX3" fmla="*/ 368592 w 838625"/>
              <a:gd name="connsiteY3" fmla="*/ 22 h 1340427"/>
              <a:gd name="connsiteX4" fmla="*/ 720416 w 838625"/>
              <a:gd name="connsiteY4" fmla="*/ 151834 h 1340427"/>
              <a:gd name="connsiteX5" fmla="*/ 838083 w 838625"/>
              <a:gd name="connsiteY5" fmla="*/ 944440 h 1340427"/>
              <a:gd name="connsiteX6" fmla="*/ 746041 w 838625"/>
              <a:gd name="connsiteY6" fmla="*/ 1223278 h 1340427"/>
              <a:gd name="connsiteX7" fmla="*/ 380436 w 838625"/>
              <a:gd name="connsiteY7" fmla="*/ 1337771 h 1340427"/>
              <a:gd name="connsiteX8" fmla="*/ 177610 w 838625"/>
              <a:gd name="connsiteY8" fmla="*/ 1122544 h 1340427"/>
              <a:gd name="connsiteX9" fmla="*/ 94653 w 838625"/>
              <a:gd name="connsiteY9" fmla="*/ 544668 h 1340427"/>
              <a:gd name="connsiteX10" fmla="*/ 9690 w 838625"/>
              <a:gd name="connsiteY10" fmla="*/ 561272 h 1340427"/>
              <a:gd name="connsiteX0" fmla="*/ 9690 w 838625"/>
              <a:gd name="connsiteY0" fmla="*/ 561272 h 1340427"/>
              <a:gd name="connsiteX1" fmla="*/ 82151 w 838625"/>
              <a:gd name="connsiteY1" fmla="*/ 426225 h 1340427"/>
              <a:gd name="connsiteX2" fmla="*/ 132321 w 838625"/>
              <a:gd name="connsiteY2" fmla="*/ 142806 h 1340427"/>
              <a:gd name="connsiteX3" fmla="*/ 368592 w 838625"/>
              <a:gd name="connsiteY3" fmla="*/ 22 h 1340427"/>
              <a:gd name="connsiteX4" fmla="*/ 720416 w 838625"/>
              <a:gd name="connsiteY4" fmla="*/ 151834 h 1340427"/>
              <a:gd name="connsiteX5" fmla="*/ 838083 w 838625"/>
              <a:gd name="connsiteY5" fmla="*/ 944440 h 1340427"/>
              <a:gd name="connsiteX6" fmla="*/ 746041 w 838625"/>
              <a:gd name="connsiteY6" fmla="*/ 1223278 h 1340427"/>
              <a:gd name="connsiteX7" fmla="*/ 380436 w 838625"/>
              <a:gd name="connsiteY7" fmla="*/ 1337771 h 1340427"/>
              <a:gd name="connsiteX8" fmla="*/ 177610 w 838625"/>
              <a:gd name="connsiteY8" fmla="*/ 1122544 h 1340427"/>
              <a:gd name="connsiteX9" fmla="*/ 94653 w 838625"/>
              <a:gd name="connsiteY9" fmla="*/ 544668 h 1340427"/>
              <a:gd name="connsiteX10" fmla="*/ 9690 w 838625"/>
              <a:gd name="connsiteY10" fmla="*/ 561272 h 1340427"/>
              <a:gd name="connsiteX0" fmla="*/ 9690 w 838597"/>
              <a:gd name="connsiteY0" fmla="*/ 561272 h 1338938"/>
              <a:gd name="connsiteX1" fmla="*/ 82151 w 838597"/>
              <a:gd name="connsiteY1" fmla="*/ 426225 h 1338938"/>
              <a:gd name="connsiteX2" fmla="*/ 132321 w 838597"/>
              <a:gd name="connsiteY2" fmla="*/ 142806 h 1338938"/>
              <a:gd name="connsiteX3" fmla="*/ 368592 w 838597"/>
              <a:gd name="connsiteY3" fmla="*/ 22 h 1338938"/>
              <a:gd name="connsiteX4" fmla="*/ 720416 w 838597"/>
              <a:gd name="connsiteY4" fmla="*/ 151834 h 1338938"/>
              <a:gd name="connsiteX5" fmla="*/ 838083 w 838597"/>
              <a:gd name="connsiteY5" fmla="*/ 944440 h 1338938"/>
              <a:gd name="connsiteX6" fmla="*/ 746041 w 838597"/>
              <a:gd name="connsiteY6" fmla="*/ 1223278 h 1338938"/>
              <a:gd name="connsiteX7" fmla="*/ 389782 w 838597"/>
              <a:gd name="connsiteY7" fmla="*/ 1336240 h 1338938"/>
              <a:gd name="connsiteX8" fmla="*/ 177610 w 838597"/>
              <a:gd name="connsiteY8" fmla="*/ 1122544 h 1338938"/>
              <a:gd name="connsiteX9" fmla="*/ 94653 w 838597"/>
              <a:gd name="connsiteY9" fmla="*/ 544668 h 1338938"/>
              <a:gd name="connsiteX10" fmla="*/ 9690 w 838597"/>
              <a:gd name="connsiteY10" fmla="*/ 561272 h 1338938"/>
              <a:gd name="connsiteX0" fmla="*/ 9690 w 838176"/>
              <a:gd name="connsiteY0" fmla="*/ 561272 h 1339740"/>
              <a:gd name="connsiteX1" fmla="*/ 82151 w 838176"/>
              <a:gd name="connsiteY1" fmla="*/ 426225 h 1339740"/>
              <a:gd name="connsiteX2" fmla="*/ 132321 w 838176"/>
              <a:gd name="connsiteY2" fmla="*/ 142806 h 1339740"/>
              <a:gd name="connsiteX3" fmla="*/ 368592 w 838176"/>
              <a:gd name="connsiteY3" fmla="*/ 22 h 1339740"/>
              <a:gd name="connsiteX4" fmla="*/ 720416 w 838176"/>
              <a:gd name="connsiteY4" fmla="*/ 151834 h 1339740"/>
              <a:gd name="connsiteX5" fmla="*/ 838083 w 838176"/>
              <a:gd name="connsiteY5" fmla="*/ 944440 h 1339740"/>
              <a:gd name="connsiteX6" fmla="*/ 732921 w 838176"/>
              <a:gd name="connsiteY6" fmla="*/ 1232650 h 1339740"/>
              <a:gd name="connsiteX7" fmla="*/ 389782 w 838176"/>
              <a:gd name="connsiteY7" fmla="*/ 1336240 h 1339740"/>
              <a:gd name="connsiteX8" fmla="*/ 177610 w 838176"/>
              <a:gd name="connsiteY8" fmla="*/ 1122544 h 1339740"/>
              <a:gd name="connsiteX9" fmla="*/ 94653 w 838176"/>
              <a:gd name="connsiteY9" fmla="*/ 544668 h 1339740"/>
              <a:gd name="connsiteX10" fmla="*/ 9690 w 838176"/>
              <a:gd name="connsiteY10" fmla="*/ 561272 h 1339740"/>
              <a:gd name="connsiteX0" fmla="*/ 9690 w 838100"/>
              <a:gd name="connsiteY0" fmla="*/ 561272 h 1340228"/>
              <a:gd name="connsiteX1" fmla="*/ 82151 w 838100"/>
              <a:gd name="connsiteY1" fmla="*/ 426225 h 1340228"/>
              <a:gd name="connsiteX2" fmla="*/ 132321 w 838100"/>
              <a:gd name="connsiteY2" fmla="*/ 142806 h 1340228"/>
              <a:gd name="connsiteX3" fmla="*/ 368592 w 838100"/>
              <a:gd name="connsiteY3" fmla="*/ 22 h 1340228"/>
              <a:gd name="connsiteX4" fmla="*/ 720416 w 838100"/>
              <a:gd name="connsiteY4" fmla="*/ 151834 h 1340228"/>
              <a:gd name="connsiteX5" fmla="*/ 838083 w 838100"/>
              <a:gd name="connsiteY5" fmla="*/ 944440 h 1340228"/>
              <a:gd name="connsiteX6" fmla="*/ 714454 w 838100"/>
              <a:gd name="connsiteY6" fmla="*/ 1237481 h 1340228"/>
              <a:gd name="connsiteX7" fmla="*/ 389782 w 838100"/>
              <a:gd name="connsiteY7" fmla="*/ 1336240 h 1340228"/>
              <a:gd name="connsiteX8" fmla="*/ 177610 w 838100"/>
              <a:gd name="connsiteY8" fmla="*/ 1122544 h 1340228"/>
              <a:gd name="connsiteX9" fmla="*/ 94653 w 838100"/>
              <a:gd name="connsiteY9" fmla="*/ 544668 h 1340228"/>
              <a:gd name="connsiteX10" fmla="*/ 9690 w 838100"/>
              <a:gd name="connsiteY10" fmla="*/ 561272 h 1340228"/>
              <a:gd name="connsiteX0" fmla="*/ 9690 w 838100"/>
              <a:gd name="connsiteY0" fmla="*/ 561272 h 1340228"/>
              <a:gd name="connsiteX1" fmla="*/ 82151 w 838100"/>
              <a:gd name="connsiteY1" fmla="*/ 426225 h 1340228"/>
              <a:gd name="connsiteX2" fmla="*/ 132321 w 838100"/>
              <a:gd name="connsiteY2" fmla="*/ 142806 h 1340228"/>
              <a:gd name="connsiteX3" fmla="*/ 368592 w 838100"/>
              <a:gd name="connsiteY3" fmla="*/ 22 h 1340228"/>
              <a:gd name="connsiteX4" fmla="*/ 720416 w 838100"/>
              <a:gd name="connsiteY4" fmla="*/ 151834 h 1340228"/>
              <a:gd name="connsiteX5" fmla="*/ 838083 w 838100"/>
              <a:gd name="connsiteY5" fmla="*/ 944440 h 1340228"/>
              <a:gd name="connsiteX6" fmla="*/ 714454 w 838100"/>
              <a:gd name="connsiteY6" fmla="*/ 1237481 h 1340228"/>
              <a:gd name="connsiteX7" fmla="*/ 389782 w 838100"/>
              <a:gd name="connsiteY7" fmla="*/ 1336240 h 1340228"/>
              <a:gd name="connsiteX8" fmla="*/ 177610 w 838100"/>
              <a:gd name="connsiteY8" fmla="*/ 1122544 h 1340228"/>
              <a:gd name="connsiteX9" fmla="*/ 94653 w 838100"/>
              <a:gd name="connsiteY9" fmla="*/ 544668 h 1340228"/>
              <a:gd name="connsiteX10" fmla="*/ 9690 w 838100"/>
              <a:gd name="connsiteY10" fmla="*/ 561272 h 1340228"/>
              <a:gd name="connsiteX0" fmla="*/ 9690 w 838100"/>
              <a:gd name="connsiteY0" fmla="*/ 561272 h 1340228"/>
              <a:gd name="connsiteX1" fmla="*/ 82151 w 838100"/>
              <a:gd name="connsiteY1" fmla="*/ 426225 h 1340228"/>
              <a:gd name="connsiteX2" fmla="*/ 132321 w 838100"/>
              <a:gd name="connsiteY2" fmla="*/ 142806 h 1340228"/>
              <a:gd name="connsiteX3" fmla="*/ 368592 w 838100"/>
              <a:gd name="connsiteY3" fmla="*/ 22 h 1340228"/>
              <a:gd name="connsiteX4" fmla="*/ 720416 w 838100"/>
              <a:gd name="connsiteY4" fmla="*/ 151834 h 1340228"/>
              <a:gd name="connsiteX5" fmla="*/ 838083 w 838100"/>
              <a:gd name="connsiteY5" fmla="*/ 944440 h 1340228"/>
              <a:gd name="connsiteX6" fmla="*/ 714454 w 838100"/>
              <a:gd name="connsiteY6" fmla="*/ 1237481 h 1340228"/>
              <a:gd name="connsiteX7" fmla="*/ 389782 w 838100"/>
              <a:gd name="connsiteY7" fmla="*/ 1336240 h 1340228"/>
              <a:gd name="connsiteX8" fmla="*/ 177610 w 838100"/>
              <a:gd name="connsiteY8" fmla="*/ 1122544 h 1340228"/>
              <a:gd name="connsiteX9" fmla="*/ 94653 w 838100"/>
              <a:gd name="connsiteY9" fmla="*/ 544668 h 1340228"/>
              <a:gd name="connsiteX10" fmla="*/ 9690 w 838100"/>
              <a:gd name="connsiteY10" fmla="*/ 561272 h 1340228"/>
              <a:gd name="connsiteX0" fmla="*/ 9690 w 838100"/>
              <a:gd name="connsiteY0" fmla="*/ 561272 h 1340387"/>
              <a:gd name="connsiteX1" fmla="*/ 82151 w 838100"/>
              <a:gd name="connsiteY1" fmla="*/ 426225 h 1340387"/>
              <a:gd name="connsiteX2" fmla="*/ 132321 w 838100"/>
              <a:gd name="connsiteY2" fmla="*/ 142806 h 1340387"/>
              <a:gd name="connsiteX3" fmla="*/ 368592 w 838100"/>
              <a:gd name="connsiteY3" fmla="*/ 22 h 1340387"/>
              <a:gd name="connsiteX4" fmla="*/ 720416 w 838100"/>
              <a:gd name="connsiteY4" fmla="*/ 151834 h 1340387"/>
              <a:gd name="connsiteX5" fmla="*/ 838083 w 838100"/>
              <a:gd name="connsiteY5" fmla="*/ 944440 h 1340387"/>
              <a:gd name="connsiteX6" fmla="*/ 714454 w 838100"/>
              <a:gd name="connsiteY6" fmla="*/ 1237481 h 1340387"/>
              <a:gd name="connsiteX7" fmla="*/ 389782 w 838100"/>
              <a:gd name="connsiteY7" fmla="*/ 1336240 h 1340387"/>
              <a:gd name="connsiteX8" fmla="*/ 185174 w 838100"/>
              <a:gd name="connsiteY8" fmla="*/ 1119499 h 1340387"/>
              <a:gd name="connsiteX9" fmla="*/ 94653 w 838100"/>
              <a:gd name="connsiteY9" fmla="*/ 544668 h 1340387"/>
              <a:gd name="connsiteX10" fmla="*/ 9690 w 838100"/>
              <a:gd name="connsiteY10" fmla="*/ 561272 h 1340387"/>
              <a:gd name="connsiteX0" fmla="*/ 9690 w 838100"/>
              <a:gd name="connsiteY0" fmla="*/ 561272 h 1340387"/>
              <a:gd name="connsiteX1" fmla="*/ 82151 w 838100"/>
              <a:gd name="connsiteY1" fmla="*/ 426225 h 1340387"/>
              <a:gd name="connsiteX2" fmla="*/ 132321 w 838100"/>
              <a:gd name="connsiteY2" fmla="*/ 142806 h 1340387"/>
              <a:gd name="connsiteX3" fmla="*/ 368592 w 838100"/>
              <a:gd name="connsiteY3" fmla="*/ 22 h 1340387"/>
              <a:gd name="connsiteX4" fmla="*/ 720416 w 838100"/>
              <a:gd name="connsiteY4" fmla="*/ 151834 h 1340387"/>
              <a:gd name="connsiteX5" fmla="*/ 838083 w 838100"/>
              <a:gd name="connsiteY5" fmla="*/ 944440 h 1340387"/>
              <a:gd name="connsiteX6" fmla="*/ 714454 w 838100"/>
              <a:gd name="connsiteY6" fmla="*/ 1237481 h 1340387"/>
              <a:gd name="connsiteX7" fmla="*/ 389782 w 838100"/>
              <a:gd name="connsiteY7" fmla="*/ 1336240 h 1340387"/>
              <a:gd name="connsiteX8" fmla="*/ 185174 w 838100"/>
              <a:gd name="connsiteY8" fmla="*/ 1119499 h 1340387"/>
              <a:gd name="connsiteX9" fmla="*/ 94653 w 838100"/>
              <a:gd name="connsiteY9" fmla="*/ 544668 h 1340387"/>
              <a:gd name="connsiteX10" fmla="*/ 9690 w 838100"/>
              <a:gd name="connsiteY10" fmla="*/ 561272 h 1340387"/>
              <a:gd name="connsiteX0" fmla="*/ 9690 w 838100"/>
              <a:gd name="connsiteY0" fmla="*/ 561272 h 1340441"/>
              <a:gd name="connsiteX1" fmla="*/ 82151 w 838100"/>
              <a:gd name="connsiteY1" fmla="*/ 426225 h 1340441"/>
              <a:gd name="connsiteX2" fmla="*/ 132321 w 838100"/>
              <a:gd name="connsiteY2" fmla="*/ 142806 h 1340441"/>
              <a:gd name="connsiteX3" fmla="*/ 368592 w 838100"/>
              <a:gd name="connsiteY3" fmla="*/ 22 h 1340441"/>
              <a:gd name="connsiteX4" fmla="*/ 720416 w 838100"/>
              <a:gd name="connsiteY4" fmla="*/ 151834 h 1340441"/>
              <a:gd name="connsiteX5" fmla="*/ 838083 w 838100"/>
              <a:gd name="connsiteY5" fmla="*/ 944440 h 1340441"/>
              <a:gd name="connsiteX6" fmla="*/ 714454 w 838100"/>
              <a:gd name="connsiteY6" fmla="*/ 1237481 h 1340441"/>
              <a:gd name="connsiteX7" fmla="*/ 389782 w 838100"/>
              <a:gd name="connsiteY7" fmla="*/ 1336240 h 1340441"/>
              <a:gd name="connsiteX8" fmla="*/ 191405 w 838100"/>
              <a:gd name="connsiteY8" fmla="*/ 1118478 h 1340441"/>
              <a:gd name="connsiteX9" fmla="*/ 94653 w 838100"/>
              <a:gd name="connsiteY9" fmla="*/ 544668 h 1340441"/>
              <a:gd name="connsiteX10" fmla="*/ 9690 w 838100"/>
              <a:gd name="connsiteY10" fmla="*/ 561272 h 1340441"/>
              <a:gd name="connsiteX0" fmla="*/ 9690 w 838100"/>
              <a:gd name="connsiteY0" fmla="*/ 561272 h 1340441"/>
              <a:gd name="connsiteX1" fmla="*/ 82151 w 838100"/>
              <a:gd name="connsiteY1" fmla="*/ 426225 h 1340441"/>
              <a:gd name="connsiteX2" fmla="*/ 132321 w 838100"/>
              <a:gd name="connsiteY2" fmla="*/ 142806 h 1340441"/>
              <a:gd name="connsiteX3" fmla="*/ 368592 w 838100"/>
              <a:gd name="connsiteY3" fmla="*/ 22 h 1340441"/>
              <a:gd name="connsiteX4" fmla="*/ 720416 w 838100"/>
              <a:gd name="connsiteY4" fmla="*/ 151834 h 1340441"/>
              <a:gd name="connsiteX5" fmla="*/ 838083 w 838100"/>
              <a:gd name="connsiteY5" fmla="*/ 944440 h 1340441"/>
              <a:gd name="connsiteX6" fmla="*/ 714454 w 838100"/>
              <a:gd name="connsiteY6" fmla="*/ 1237481 h 1340441"/>
              <a:gd name="connsiteX7" fmla="*/ 389782 w 838100"/>
              <a:gd name="connsiteY7" fmla="*/ 1336240 h 1340441"/>
              <a:gd name="connsiteX8" fmla="*/ 191405 w 838100"/>
              <a:gd name="connsiteY8" fmla="*/ 1118478 h 1340441"/>
              <a:gd name="connsiteX9" fmla="*/ 99116 w 838100"/>
              <a:gd name="connsiteY9" fmla="*/ 554771 h 1340441"/>
              <a:gd name="connsiteX10" fmla="*/ 9690 w 838100"/>
              <a:gd name="connsiteY10" fmla="*/ 561272 h 1340441"/>
              <a:gd name="connsiteX0" fmla="*/ 9690 w 838100"/>
              <a:gd name="connsiteY0" fmla="*/ 561272 h 1340441"/>
              <a:gd name="connsiteX1" fmla="*/ 82151 w 838100"/>
              <a:gd name="connsiteY1" fmla="*/ 426225 h 1340441"/>
              <a:gd name="connsiteX2" fmla="*/ 132321 w 838100"/>
              <a:gd name="connsiteY2" fmla="*/ 142806 h 1340441"/>
              <a:gd name="connsiteX3" fmla="*/ 368592 w 838100"/>
              <a:gd name="connsiteY3" fmla="*/ 22 h 1340441"/>
              <a:gd name="connsiteX4" fmla="*/ 720416 w 838100"/>
              <a:gd name="connsiteY4" fmla="*/ 151834 h 1340441"/>
              <a:gd name="connsiteX5" fmla="*/ 838083 w 838100"/>
              <a:gd name="connsiteY5" fmla="*/ 944440 h 1340441"/>
              <a:gd name="connsiteX6" fmla="*/ 714454 w 838100"/>
              <a:gd name="connsiteY6" fmla="*/ 1237481 h 1340441"/>
              <a:gd name="connsiteX7" fmla="*/ 389782 w 838100"/>
              <a:gd name="connsiteY7" fmla="*/ 1336240 h 1340441"/>
              <a:gd name="connsiteX8" fmla="*/ 191405 w 838100"/>
              <a:gd name="connsiteY8" fmla="*/ 1118478 h 1340441"/>
              <a:gd name="connsiteX9" fmla="*/ 99116 w 838100"/>
              <a:gd name="connsiteY9" fmla="*/ 554771 h 1340441"/>
              <a:gd name="connsiteX10" fmla="*/ 9690 w 838100"/>
              <a:gd name="connsiteY10" fmla="*/ 561272 h 1340441"/>
              <a:gd name="connsiteX0" fmla="*/ 9264 w 837674"/>
              <a:gd name="connsiteY0" fmla="*/ 561273 h 1340442"/>
              <a:gd name="connsiteX1" fmla="*/ 85739 w 837674"/>
              <a:gd name="connsiteY1" fmla="*/ 432792 h 1340442"/>
              <a:gd name="connsiteX2" fmla="*/ 131895 w 837674"/>
              <a:gd name="connsiteY2" fmla="*/ 142807 h 1340442"/>
              <a:gd name="connsiteX3" fmla="*/ 368166 w 837674"/>
              <a:gd name="connsiteY3" fmla="*/ 23 h 1340442"/>
              <a:gd name="connsiteX4" fmla="*/ 719990 w 837674"/>
              <a:gd name="connsiteY4" fmla="*/ 151835 h 1340442"/>
              <a:gd name="connsiteX5" fmla="*/ 837657 w 837674"/>
              <a:gd name="connsiteY5" fmla="*/ 944441 h 1340442"/>
              <a:gd name="connsiteX6" fmla="*/ 714028 w 837674"/>
              <a:gd name="connsiteY6" fmla="*/ 1237482 h 1340442"/>
              <a:gd name="connsiteX7" fmla="*/ 389356 w 837674"/>
              <a:gd name="connsiteY7" fmla="*/ 1336241 h 1340442"/>
              <a:gd name="connsiteX8" fmla="*/ 190979 w 837674"/>
              <a:gd name="connsiteY8" fmla="*/ 1118479 h 1340442"/>
              <a:gd name="connsiteX9" fmla="*/ 98690 w 837674"/>
              <a:gd name="connsiteY9" fmla="*/ 554772 h 1340442"/>
              <a:gd name="connsiteX10" fmla="*/ 9264 w 837674"/>
              <a:gd name="connsiteY10" fmla="*/ 561273 h 1340442"/>
              <a:gd name="connsiteX0" fmla="*/ 9264 w 837674"/>
              <a:gd name="connsiteY0" fmla="*/ 561036 h 1340205"/>
              <a:gd name="connsiteX1" fmla="*/ 85739 w 837674"/>
              <a:gd name="connsiteY1" fmla="*/ 432555 h 1340205"/>
              <a:gd name="connsiteX2" fmla="*/ 131895 w 837674"/>
              <a:gd name="connsiteY2" fmla="*/ 142570 h 1340205"/>
              <a:gd name="connsiteX3" fmla="*/ 377737 w 837674"/>
              <a:gd name="connsiteY3" fmla="*/ 24 h 1340205"/>
              <a:gd name="connsiteX4" fmla="*/ 719990 w 837674"/>
              <a:gd name="connsiteY4" fmla="*/ 151598 h 1340205"/>
              <a:gd name="connsiteX5" fmla="*/ 837657 w 837674"/>
              <a:gd name="connsiteY5" fmla="*/ 944204 h 1340205"/>
              <a:gd name="connsiteX6" fmla="*/ 714028 w 837674"/>
              <a:gd name="connsiteY6" fmla="*/ 1237245 h 1340205"/>
              <a:gd name="connsiteX7" fmla="*/ 389356 w 837674"/>
              <a:gd name="connsiteY7" fmla="*/ 1336004 h 1340205"/>
              <a:gd name="connsiteX8" fmla="*/ 190979 w 837674"/>
              <a:gd name="connsiteY8" fmla="*/ 1118242 h 1340205"/>
              <a:gd name="connsiteX9" fmla="*/ 98690 w 837674"/>
              <a:gd name="connsiteY9" fmla="*/ 554535 h 1340205"/>
              <a:gd name="connsiteX10" fmla="*/ 9264 w 837674"/>
              <a:gd name="connsiteY10" fmla="*/ 561036 h 1340205"/>
              <a:gd name="connsiteX0" fmla="*/ 9264 w 837674"/>
              <a:gd name="connsiteY0" fmla="*/ 563179 h 1342348"/>
              <a:gd name="connsiteX1" fmla="*/ 85739 w 837674"/>
              <a:gd name="connsiteY1" fmla="*/ 434698 h 1342348"/>
              <a:gd name="connsiteX2" fmla="*/ 131895 w 837674"/>
              <a:gd name="connsiteY2" fmla="*/ 144713 h 1342348"/>
              <a:gd name="connsiteX3" fmla="*/ 377737 w 837674"/>
              <a:gd name="connsiteY3" fmla="*/ 2167 h 1342348"/>
              <a:gd name="connsiteX4" fmla="*/ 719990 w 837674"/>
              <a:gd name="connsiteY4" fmla="*/ 153741 h 1342348"/>
              <a:gd name="connsiteX5" fmla="*/ 837657 w 837674"/>
              <a:gd name="connsiteY5" fmla="*/ 946347 h 1342348"/>
              <a:gd name="connsiteX6" fmla="*/ 714028 w 837674"/>
              <a:gd name="connsiteY6" fmla="*/ 1239388 h 1342348"/>
              <a:gd name="connsiteX7" fmla="*/ 389356 w 837674"/>
              <a:gd name="connsiteY7" fmla="*/ 1338147 h 1342348"/>
              <a:gd name="connsiteX8" fmla="*/ 190979 w 837674"/>
              <a:gd name="connsiteY8" fmla="*/ 1120385 h 1342348"/>
              <a:gd name="connsiteX9" fmla="*/ 98690 w 837674"/>
              <a:gd name="connsiteY9" fmla="*/ 556678 h 1342348"/>
              <a:gd name="connsiteX10" fmla="*/ 9264 w 837674"/>
              <a:gd name="connsiteY10" fmla="*/ 563179 h 1342348"/>
              <a:gd name="connsiteX0" fmla="*/ 9264 w 837674"/>
              <a:gd name="connsiteY0" fmla="*/ 561106 h 1340275"/>
              <a:gd name="connsiteX1" fmla="*/ 85739 w 837674"/>
              <a:gd name="connsiteY1" fmla="*/ 432625 h 1340275"/>
              <a:gd name="connsiteX2" fmla="*/ 138784 w 837674"/>
              <a:gd name="connsiteY2" fmla="*/ 134289 h 1340275"/>
              <a:gd name="connsiteX3" fmla="*/ 377737 w 837674"/>
              <a:gd name="connsiteY3" fmla="*/ 94 h 1340275"/>
              <a:gd name="connsiteX4" fmla="*/ 719990 w 837674"/>
              <a:gd name="connsiteY4" fmla="*/ 151668 h 1340275"/>
              <a:gd name="connsiteX5" fmla="*/ 837657 w 837674"/>
              <a:gd name="connsiteY5" fmla="*/ 944274 h 1340275"/>
              <a:gd name="connsiteX6" fmla="*/ 714028 w 837674"/>
              <a:gd name="connsiteY6" fmla="*/ 1237315 h 1340275"/>
              <a:gd name="connsiteX7" fmla="*/ 389356 w 837674"/>
              <a:gd name="connsiteY7" fmla="*/ 1336074 h 1340275"/>
              <a:gd name="connsiteX8" fmla="*/ 190979 w 837674"/>
              <a:gd name="connsiteY8" fmla="*/ 1118312 h 1340275"/>
              <a:gd name="connsiteX9" fmla="*/ 98690 w 837674"/>
              <a:gd name="connsiteY9" fmla="*/ 554605 h 1340275"/>
              <a:gd name="connsiteX10" fmla="*/ 9264 w 837674"/>
              <a:gd name="connsiteY10" fmla="*/ 561106 h 1340275"/>
              <a:gd name="connsiteX0" fmla="*/ 9264 w 837674"/>
              <a:gd name="connsiteY0" fmla="*/ 561059 h 1340228"/>
              <a:gd name="connsiteX1" fmla="*/ 85739 w 837674"/>
              <a:gd name="connsiteY1" fmla="*/ 432578 h 1340228"/>
              <a:gd name="connsiteX2" fmla="*/ 142573 w 837674"/>
              <a:gd name="connsiteY2" fmla="*/ 139038 h 1340228"/>
              <a:gd name="connsiteX3" fmla="*/ 377737 w 837674"/>
              <a:gd name="connsiteY3" fmla="*/ 47 h 1340228"/>
              <a:gd name="connsiteX4" fmla="*/ 719990 w 837674"/>
              <a:gd name="connsiteY4" fmla="*/ 151621 h 1340228"/>
              <a:gd name="connsiteX5" fmla="*/ 837657 w 837674"/>
              <a:gd name="connsiteY5" fmla="*/ 944227 h 1340228"/>
              <a:gd name="connsiteX6" fmla="*/ 714028 w 837674"/>
              <a:gd name="connsiteY6" fmla="*/ 1237268 h 1340228"/>
              <a:gd name="connsiteX7" fmla="*/ 389356 w 837674"/>
              <a:gd name="connsiteY7" fmla="*/ 1336027 h 1340228"/>
              <a:gd name="connsiteX8" fmla="*/ 190979 w 837674"/>
              <a:gd name="connsiteY8" fmla="*/ 1118265 h 1340228"/>
              <a:gd name="connsiteX9" fmla="*/ 98690 w 837674"/>
              <a:gd name="connsiteY9" fmla="*/ 554558 h 1340228"/>
              <a:gd name="connsiteX10" fmla="*/ 9264 w 837674"/>
              <a:gd name="connsiteY10" fmla="*/ 561059 h 13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7674" h="1340228">
                <a:moveTo>
                  <a:pt x="9264" y="561059"/>
                </a:moveTo>
                <a:cubicBezTo>
                  <a:pt x="-23312" y="593730"/>
                  <a:pt x="36711" y="472787"/>
                  <a:pt x="85739" y="432578"/>
                </a:cubicBezTo>
                <a:cubicBezTo>
                  <a:pt x="80658" y="362847"/>
                  <a:pt x="93907" y="211126"/>
                  <a:pt x="142573" y="139038"/>
                </a:cubicBezTo>
                <a:cubicBezTo>
                  <a:pt x="191239" y="66950"/>
                  <a:pt x="281501" y="-2050"/>
                  <a:pt x="377737" y="47"/>
                </a:cubicBezTo>
                <a:cubicBezTo>
                  <a:pt x="473973" y="2144"/>
                  <a:pt x="643337" y="-5742"/>
                  <a:pt x="719990" y="151621"/>
                </a:cubicBezTo>
                <a:cubicBezTo>
                  <a:pt x="796643" y="308984"/>
                  <a:pt x="838651" y="763286"/>
                  <a:pt x="837657" y="944227"/>
                </a:cubicBezTo>
                <a:cubicBezTo>
                  <a:pt x="836663" y="1125168"/>
                  <a:pt x="788745" y="1171968"/>
                  <a:pt x="714028" y="1237268"/>
                </a:cubicBezTo>
                <a:cubicBezTo>
                  <a:pt x="639311" y="1302568"/>
                  <a:pt x="476531" y="1355861"/>
                  <a:pt x="389356" y="1336027"/>
                </a:cubicBezTo>
                <a:cubicBezTo>
                  <a:pt x="302181" y="1316193"/>
                  <a:pt x="230371" y="1224871"/>
                  <a:pt x="190979" y="1118265"/>
                </a:cubicBezTo>
                <a:cubicBezTo>
                  <a:pt x="91511" y="819657"/>
                  <a:pt x="131486" y="610119"/>
                  <a:pt x="98690" y="554558"/>
                </a:cubicBezTo>
                <a:cubicBezTo>
                  <a:pt x="61556" y="528899"/>
                  <a:pt x="20789" y="549629"/>
                  <a:pt x="9264" y="561059"/>
                </a:cubicBezTo>
                <a:close/>
              </a:path>
            </a:pathLst>
          </a:custGeom>
          <a:solidFill>
            <a:schemeClr val="bg1"/>
          </a:solidFill>
          <a:ln w="19050" cap="flat">
            <a:noFill/>
            <a:prstDash val="solid"/>
            <a:miter/>
          </a:ln>
        </p:spPr>
        <p:txBody>
          <a:bodyPr rtlCol="0" anchor="ctr"/>
          <a:lstStyle/>
          <a:p>
            <a:endParaRPr lang="en-US" dirty="0">
              <a:ln>
                <a:solidFill>
                  <a:srgbClr val="000000"/>
                </a:solidFill>
              </a:ln>
              <a:solidFill>
                <a:srgbClr val="000000"/>
              </a:solidFill>
            </a:endParaRPr>
          </a:p>
        </p:txBody>
      </p:sp>
      <p:sp>
        <p:nvSpPr>
          <p:cNvPr id="2" name="Title 1">
            <a:extLst>
              <a:ext uri="{FF2B5EF4-FFF2-40B4-BE49-F238E27FC236}">
                <a16:creationId xmlns:a16="http://schemas.microsoft.com/office/drawing/2014/main" id="{15E7793D-D699-468F-947F-79283CE2947A}"/>
              </a:ext>
            </a:extLst>
          </p:cNvPr>
          <p:cNvSpPr>
            <a:spLocks noGrp="1"/>
          </p:cNvSpPr>
          <p:nvPr>
            <p:ph type="ctrTitle"/>
          </p:nvPr>
        </p:nvSpPr>
        <p:spPr>
          <a:xfrm>
            <a:off x="940119" y="1190036"/>
            <a:ext cx="2515263" cy="2946277"/>
          </a:xfrm>
        </p:spPr>
        <p:txBody>
          <a:bodyPr anchor="b">
            <a:normAutofit/>
          </a:bodyPr>
          <a:lstStyle/>
          <a:p>
            <a:r>
              <a:rPr lang="en-US" dirty="0"/>
              <a:t>COLOUR COSMETICS </a:t>
            </a:r>
          </a:p>
        </p:txBody>
      </p:sp>
      <p:sp>
        <p:nvSpPr>
          <p:cNvPr id="3" name="Subtitle 2">
            <a:extLst>
              <a:ext uri="{FF2B5EF4-FFF2-40B4-BE49-F238E27FC236}">
                <a16:creationId xmlns:a16="http://schemas.microsoft.com/office/drawing/2014/main" id="{6D46584B-2639-4FC6-AA0E-E6ADDA2FB115}"/>
              </a:ext>
            </a:extLst>
          </p:cNvPr>
          <p:cNvSpPr>
            <a:spLocks noGrp="1"/>
          </p:cNvSpPr>
          <p:nvPr>
            <p:ph type="subTitle" idx="1"/>
          </p:nvPr>
        </p:nvSpPr>
        <p:spPr>
          <a:xfrm>
            <a:off x="940119" y="4405256"/>
            <a:ext cx="2443783" cy="1262708"/>
          </a:xfrm>
        </p:spPr>
        <p:txBody>
          <a:bodyPr anchor="t">
            <a:normAutofit/>
          </a:bodyPr>
          <a:lstStyle/>
          <a:p>
            <a:pPr algn="ctr"/>
            <a:r>
              <a:rPr lang="en-US" dirty="0"/>
              <a:t>KYRA KROLL </a:t>
            </a:r>
          </a:p>
        </p:txBody>
      </p:sp>
      <p:sp>
        <p:nvSpPr>
          <p:cNvPr id="13" name="Freeform: Shape 12">
            <a:extLst>
              <a:ext uri="{FF2B5EF4-FFF2-40B4-BE49-F238E27FC236}">
                <a16:creationId xmlns:a16="http://schemas.microsoft.com/office/drawing/2014/main" id="{504BBA99-27AB-4A46-A679-B01BBAC68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92448" flipH="1" flipV="1">
            <a:off x="435574" y="669191"/>
            <a:ext cx="3909320" cy="5385644"/>
          </a:xfrm>
          <a:custGeom>
            <a:avLst/>
            <a:gdLst>
              <a:gd name="connsiteX0" fmla="*/ 6058 w 823258"/>
              <a:gd name="connsiteY0" fmla="*/ 673615 h 1272110"/>
              <a:gd name="connsiteX1" fmla="*/ 112452 w 823258"/>
              <a:gd name="connsiteY1" fmla="*/ 471685 h 1272110"/>
              <a:gd name="connsiteX2" fmla="*/ 94736 w 823258"/>
              <a:gd name="connsiteY2" fmla="*/ 159741 h 1272110"/>
              <a:gd name="connsiteX3" fmla="*/ 229419 w 823258"/>
              <a:gd name="connsiteY3" fmla="*/ 14485 h 1272110"/>
              <a:gd name="connsiteX4" fmla="*/ 580225 w 823258"/>
              <a:gd name="connsiteY4" fmla="*/ 3817 h 1272110"/>
              <a:gd name="connsiteX5" fmla="*/ 736149 w 823258"/>
              <a:gd name="connsiteY5" fmla="*/ 195174 h 1272110"/>
              <a:gd name="connsiteX6" fmla="*/ 823017 w 823258"/>
              <a:gd name="connsiteY6" fmla="*/ 912026 h 1272110"/>
              <a:gd name="connsiteX7" fmla="*/ 743293 w 823258"/>
              <a:gd name="connsiteY7" fmla="*/ 1196443 h 1272110"/>
              <a:gd name="connsiteX8" fmla="*/ 310858 w 823258"/>
              <a:gd name="connsiteY8" fmla="*/ 1251402 h 1272110"/>
              <a:gd name="connsiteX9" fmla="*/ 133693 w 823258"/>
              <a:gd name="connsiteY9" fmla="*/ 1020992 h 1272110"/>
              <a:gd name="connsiteX10" fmla="*/ 126549 w 823258"/>
              <a:gd name="connsiteY10" fmla="*/ 606369 h 1272110"/>
              <a:gd name="connsiteX11" fmla="*/ 6058 w 823258"/>
              <a:gd name="connsiteY11" fmla="*/ 673615 h 1272110"/>
              <a:gd name="connsiteX0" fmla="*/ 6097 w 846673"/>
              <a:gd name="connsiteY0" fmla="*/ 673624 h 1266490"/>
              <a:gd name="connsiteX1" fmla="*/ 112491 w 846673"/>
              <a:gd name="connsiteY1" fmla="*/ 471694 h 1266490"/>
              <a:gd name="connsiteX2" fmla="*/ 94775 w 846673"/>
              <a:gd name="connsiteY2" fmla="*/ 159750 h 1266490"/>
              <a:gd name="connsiteX3" fmla="*/ 229458 w 846673"/>
              <a:gd name="connsiteY3" fmla="*/ 14494 h 1266490"/>
              <a:gd name="connsiteX4" fmla="*/ 580264 w 846673"/>
              <a:gd name="connsiteY4" fmla="*/ 3826 h 1266490"/>
              <a:gd name="connsiteX5" fmla="*/ 736188 w 846673"/>
              <a:gd name="connsiteY5" fmla="*/ 195183 h 1266490"/>
              <a:gd name="connsiteX6" fmla="*/ 823056 w 846673"/>
              <a:gd name="connsiteY6" fmla="*/ 912035 h 1266490"/>
              <a:gd name="connsiteX7" fmla="*/ 795891 w 846673"/>
              <a:gd name="connsiteY7" fmla="*/ 1213658 h 1266490"/>
              <a:gd name="connsiteX8" fmla="*/ 310897 w 846673"/>
              <a:gd name="connsiteY8" fmla="*/ 1251411 h 1266490"/>
              <a:gd name="connsiteX9" fmla="*/ 133732 w 846673"/>
              <a:gd name="connsiteY9" fmla="*/ 1021001 h 1266490"/>
              <a:gd name="connsiteX10" fmla="*/ 126588 w 846673"/>
              <a:gd name="connsiteY10" fmla="*/ 606378 h 1266490"/>
              <a:gd name="connsiteX11" fmla="*/ 6097 w 846673"/>
              <a:gd name="connsiteY11" fmla="*/ 673624 h 1266490"/>
              <a:gd name="connsiteX0" fmla="*/ 6097 w 849914"/>
              <a:gd name="connsiteY0" fmla="*/ 673624 h 1273207"/>
              <a:gd name="connsiteX1" fmla="*/ 112491 w 849914"/>
              <a:gd name="connsiteY1" fmla="*/ 471694 h 1273207"/>
              <a:gd name="connsiteX2" fmla="*/ 94775 w 849914"/>
              <a:gd name="connsiteY2" fmla="*/ 159750 h 1273207"/>
              <a:gd name="connsiteX3" fmla="*/ 229458 w 849914"/>
              <a:gd name="connsiteY3" fmla="*/ 14494 h 1273207"/>
              <a:gd name="connsiteX4" fmla="*/ 580264 w 849914"/>
              <a:gd name="connsiteY4" fmla="*/ 3826 h 1273207"/>
              <a:gd name="connsiteX5" fmla="*/ 736188 w 849914"/>
              <a:gd name="connsiteY5" fmla="*/ 195183 h 1273207"/>
              <a:gd name="connsiteX6" fmla="*/ 823056 w 849914"/>
              <a:gd name="connsiteY6" fmla="*/ 912035 h 1273207"/>
              <a:gd name="connsiteX7" fmla="*/ 795891 w 849914"/>
              <a:gd name="connsiteY7" fmla="*/ 1213658 h 1273207"/>
              <a:gd name="connsiteX8" fmla="*/ 248636 w 849914"/>
              <a:gd name="connsiteY8" fmla="*/ 1257509 h 1273207"/>
              <a:gd name="connsiteX9" fmla="*/ 133732 w 849914"/>
              <a:gd name="connsiteY9" fmla="*/ 1021001 h 1273207"/>
              <a:gd name="connsiteX10" fmla="*/ 126588 w 849914"/>
              <a:gd name="connsiteY10" fmla="*/ 606378 h 1273207"/>
              <a:gd name="connsiteX11" fmla="*/ 6097 w 849914"/>
              <a:gd name="connsiteY11" fmla="*/ 673624 h 1273207"/>
              <a:gd name="connsiteX0" fmla="*/ 6097 w 857388"/>
              <a:gd name="connsiteY0" fmla="*/ 673624 h 1273231"/>
              <a:gd name="connsiteX1" fmla="*/ 112491 w 857388"/>
              <a:gd name="connsiteY1" fmla="*/ 471694 h 1273231"/>
              <a:gd name="connsiteX2" fmla="*/ 94775 w 857388"/>
              <a:gd name="connsiteY2" fmla="*/ 159750 h 1273231"/>
              <a:gd name="connsiteX3" fmla="*/ 229458 w 857388"/>
              <a:gd name="connsiteY3" fmla="*/ 14494 h 1273231"/>
              <a:gd name="connsiteX4" fmla="*/ 580264 w 857388"/>
              <a:gd name="connsiteY4" fmla="*/ 3826 h 1273231"/>
              <a:gd name="connsiteX5" fmla="*/ 736188 w 857388"/>
              <a:gd name="connsiteY5" fmla="*/ 195183 h 1273231"/>
              <a:gd name="connsiteX6" fmla="*/ 837750 w 857388"/>
              <a:gd name="connsiteY6" fmla="*/ 911367 h 1273231"/>
              <a:gd name="connsiteX7" fmla="*/ 795891 w 857388"/>
              <a:gd name="connsiteY7" fmla="*/ 1213658 h 1273231"/>
              <a:gd name="connsiteX8" fmla="*/ 248636 w 857388"/>
              <a:gd name="connsiteY8" fmla="*/ 1257509 h 1273231"/>
              <a:gd name="connsiteX9" fmla="*/ 133732 w 857388"/>
              <a:gd name="connsiteY9" fmla="*/ 1021001 h 1273231"/>
              <a:gd name="connsiteX10" fmla="*/ 126588 w 857388"/>
              <a:gd name="connsiteY10" fmla="*/ 606378 h 1273231"/>
              <a:gd name="connsiteX11" fmla="*/ 6097 w 857388"/>
              <a:gd name="connsiteY11" fmla="*/ 673624 h 1273231"/>
              <a:gd name="connsiteX0" fmla="*/ 6097 w 859776"/>
              <a:gd name="connsiteY0" fmla="*/ 673624 h 1273231"/>
              <a:gd name="connsiteX1" fmla="*/ 112491 w 859776"/>
              <a:gd name="connsiteY1" fmla="*/ 471694 h 1273231"/>
              <a:gd name="connsiteX2" fmla="*/ 94775 w 859776"/>
              <a:gd name="connsiteY2" fmla="*/ 159750 h 1273231"/>
              <a:gd name="connsiteX3" fmla="*/ 229458 w 859776"/>
              <a:gd name="connsiteY3" fmla="*/ 14494 h 1273231"/>
              <a:gd name="connsiteX4" fmla="*/ 580264 w 859776"/>
              <a:gd name="connsiteY4" fmla="*/ 3826 h 1273231"/>
              <a:gd name="connsiteX5" fmla="*/ 736188 w 859776"/>
              <a:gd name="connsiteY5" fmla="*/ 195183 h 1273231"/>
              <a:gd name="connsiteX6" fmla="*/ 837750 w 859776"/>
              <a:gd name="connsiteY6" fmla="*/ 911367 h 1273231"/>
              <a:gd name="connsiteX7" fmla="*/ 795891 w 859776"/>
              <a:gd name="connsiteY7" fmla="*/ 1213658 h 1273231"/>
              <a:gd name="connsiteX8" fmla="*/ 248636 w 859776"/>
              <a:gd name="connsiteY8" fmla="*/ 1257509 h 1273231"/>
              <a:gd name="connsiteX9" fmla="*/ 133732 w 859776"/>
              <a:gd name="connsiteY9" fmla="*/ 1021001 h 1273231"/>
              <a:gd name="connsiteX10" fmla="*/ 126588 w 859776"/>
              <a:gd name="connsiteY10" fmla="*/ 606378 h 1273231"/>
              <a:gd name="connsiteX11" fmla="*/ 6097 w 859776"/>
              <a:gd name="connsiteY11" fmla="*/ 673624 h 1273231"/>
              <a:gd name="connsiteX0" fmla="*/ 6097 w 863219"/>
              <a:gd name="connsiteY0" fmla="*/ 673624 h 1273231"/>
              <a:gd name="connsiteX1" fmla="*/ 112491 w 863219"/>
              <a:gd name="connsiteY1" fmla="*/ 471694 h 1273231"/>
              <a:gd name="connsiteX2" fmla="*/ 94775 w 863219"/>
              <a:gd name="connsiteY2" fmla="*/ 159750 h 1273231"/>
              <a:gd name="connsiteX3" fmla="*/ 229458 w 863219"/>
              <a:gd name="connsiteY3" fmla="*/ 14494 h 1273231"/>
              <a:gd name="connsiteX4" fmla="*/ 580264 w 863219"/>
              <a:gd name="connsiteY4" fmla="*/ 3826 h 1273231"/>
              <a:gd name="connsiteX5" fmla="*/ 736188 w 863219"/>
              <a:gd name="connsiteY5" fmla="*/ 195183 h 1273231"/>
              <a:gd name="connsiteX6" fmla="*/ 837750 w 863219"/>
              <a:gd name="connsiteY6" fmla="*/ 911367 h 1273231"/>
              <a:gd name="connsiteX7" fmla="*/ 795891 w 863219"/>
              <a:gd name="connsiteY7" fmla="*/ 1213658 h 1273231"/>
              <a:gd name="connsiteX8" fmla="*/ 248636 w 863219"/>
              <a:gd name="connsiteY8" fmla="*/ 1257509 h 1273231"/>
              <a:gd name="connsiteX9" fmla="*/ 133732 w 863219"/>
              <a:gd name="connsiteY9" fmla="*/ 1021001 h 1273231"/>
              <a:gd name="connsiteX10" fmla="*/ 126588 w 863219"/>
              <a:gd name="connsiteY10" fmla="*/ 606378 h 1273231"/>
              <a:gd name="connsiteX11" fmla="*/ 6097 w 863219"/>
              <a:gd name="connsiteY11" fmla="*/ 673624 h 1273231"/>
              <a:gd name="connsiteX0" fmla="*/ 6097 w 865261"/>
              <a:gd name="connsiteY0" fmla="*/ 673624 h 1271255"/>
              <a:gd name="connsiteX1" fmla="*/ 112491 w 865261"/>
              <a:gd name="connsiteY1" fmla="*/ 471694 h 1271255"/>
              <a:gd name="connsiteX2" fmla="*/ 94775 w 865261"/>
              <a:gd name="connsiteY2" fmla="*/ 159750 h 1271255"/>
              <a:gd name="connsiteX3" fmla="*/ 229458 w 865261"/>
              <a:gd name="connsiteY3" fmla="*/ 14494 h 1271255"/>
              <a:gd name="connsiteX4" fmla="*/ 580264 w 865261"/>
              <a:gd name="connsiteY4" fmla="*/ 3826 h 1271255"/>
              <a:gd name="connsiteX5" fmla="*/ 736188 w 865261"/>
              <a:gd name="connsiteY5" fmla="*/ 195183 h 1271255"/>
              <a:gd name="connsiteX6" fmla="*/ 841141 w 865261"/>
              <a:gd name="connsiteY6" fmla="*/ 970003 h 1271255"/>
              <a:gd name="connsiteX7" fmla="*/ 795891 w 865261"/>
              <a:gd name="connsiteY7" fmla="*/ 1213658 h 1271255"/>
              <a:gd name="connsiteX8" fmla="*/ 248636 w 865261"/>
              <a:gd name="connsiteY8" fmla="*/ 1257509 h 1271255"/>
              <a:gd name="connsiteX9" fmla="*/ 133732 w 865261"/>
              <a:gd name="connsiteY9" fmla="*/ 1021001 h 1271255"/>
              <a:gd name="connsiteX10" fmla="*/ 126588 w 865261"/>
              <a:gd name="connsiteY10" fmla="*/ 606378 h 1271255"/>
              <a:gd name="connsiteX11" fmla="*/ 6097 w 865261"/>
              <a:gd name="connsiteY11" fmla="*/ 673624 h 1271255"/>
              <a:gd name="connsiteX0" fmla="*/ 6097 w 860021"/>
              <a:gd name="connsiteY0" fmla="*/ 673624 h 1279428"/>
              <a:gd name="connsiteX1" fmla="*/ 112491 w 860021"/>
              <a:gd name="connsiteY1" fmla="*/ 471694 h 1279428"/>
              <a:gd name="connsiteX2" fmla="*/ 94775 w 860021"/>
              <a:gd name="connsiteY2" fmla="*/ 159750 h 1279428"/>
              <a:gd name="connsiteX3" fmla="*/ 229458 w 860021"/>
              <a:gd name="connsiteY3" fmla="*/ 14494 h 1279428"/>
              <a:gd name="connsiteX4" fmla="*/ 580264 w 860021"/>
              <a:gd name="connsiteY4" fmla="*/ 3826 h 1279428"/>
              <a:gd name="connsiteX5" fmla="*/ 736188 w 860021"/>
              <a:gd name="connsiteY5" fmla="*/ 195183 h 1279428"/>
              <a:gd name="connsiteX6" fmla="*/ 841141 w 860021"/>
              <a:gd name="connsiteY6" fmla="*/ 970003 h 1279428"/>
              <a:gd name="connsiteX7" fmla="*/ 797210 w 860021"/>
              <a:gd name="connsiteY7" fmla="*/ 1236461 h 1279428"/>
              <a:gd name="connsiteX8" fmla="*/ 248636 w 860021"/>
              <a:gd name="connsiteY8" fmla="*/ 1257509 h 1279428"/>
              <a:gd name="connsiteX9" fmla="*/ 133732 w 860021"/>
              <a:gd name="connsiteY9" fmla="*/ 1021001 h 1279428"/>
              <a:gd name="connsiteX10" fmla="*/ 126588 w 860021"/>
              <a:gd name="connsiteY10" fmla="*/ 606378 h 1279428"/>
              <a:gd name="connsiteX11" fmla="*/ 6097 w 860021"/>
              <a:gd name="connsiteY11" fmla="*/ 673624 h 1279428"/>
              <a:gd name="connsiteX0" fmla="*/ 6097 w 860380"/>
              <a:gd name="connsiteY0" fmla="*/ 679490 h 1285294"/>
              <a:gd name="connsiteX1" fmla="*/ 112491 w 860380"/>
              <a:gd name="connsiteY1" fmla="*/ 477560 h 1285294"/>
              <a:gd name="connsiteX2" fmla="*/ 94775 w 860380"/>
              <a:gd name="connsiteY2" fmla="*/ 165616 h 1285294"/>
              <a:gd name="connsiteX3" fmla="*/ 229458 w 860380"/>
              <a:gd name="connsiteY3" fmla="*/ 20360 h 1285294"/>
              <a:gd name="connsiteX4" fmla="*/ 580264 w 860380"/>
              <a:gd name="connsiteY4" fmla="*/ 9692 h 1285294"/>
              <a:gd name="connsiteX5" fmla="*/ 730442 w 860380"/>
              <a:gd name="connsiteY5" fmla="*/ 165383 h 1285294"/>
              <a:gd name="connsiteX6" fmla="*/ 841141 w 860380"/>
              <a:gd name="connsiteY6" fmla="*/ 975869 h 1285294"/>
              <a:gd name="connsiteX7" fmla="*/ 797210 w 860380"/>
              <a:gd name="connsiteY7" fmla="*/ 1242327 h 1285294"/>
              <a:gd name="connsiteX8" fmla="*/ 248636 w 860380"/>
              <a:gd name="connsiteY8" fmla="*/ 1263375 h 1285294"/>
              <a:gd name="connsiteX9" fmla="*/ 133732 w 860380"/>
              <a:gd name="connsiteY9" fmla="*/ 1026867 h 1285294"/>
              <a:gd name="connsiteX10" fmla="*/ 126588 w 860380"/>
              <a:gd name="connsiteY10" fmla="*/ 612244 h 1285294"/>
              <a:gd name="connsiteX11" fmla="*/ 6097 w 860380"/>
              <a:gd name="connsiteY11" fmla="*/ 679490 h 1285294"/>
              <a:gd name="connsiteX0" fmla="*/ 6097 w 881639"/>
              <a:gd name="connsiteY0" fmla="*/ 679490 h 1286194"/>
              <a:gd name="connsiteX1" fmla="*/ 112491 w 881639"/>
              <a:gd name="connsiteY1" fmla="*/ 477560 h 1286194"/>
              <a:gd name="connsiteX2" fmla="*/ 94775 w 881639"/>
              <a:gd name="connsiteY2" fmla="*/ 165616 h 1286194"/>
              <a:gd name="connsiteX3" fmla="*/ 229458 w 881639"/>
              <a:gd name="connsiteY3" fmla="*/ 20360 h 1286194"/>
              <a:gd name="connsiteX4" fmla="*/ 580264 w 881639"/>
              <a:gd name="connsiteY4" fmla="*/ 9692 h 1286194"/>
              <a:gd name="connsiteX5" fmla="*/ 730442 w 881639"/>
              <a:gd name="connsiteY5" fmla="*/ 165383 h 1286194"/>
              <a:gd name="connsiteX6" fmla="*/ 873260 w 881639"/>
              <a:gd name="connsiteY6" fmla="*/ 958078 h 1286194"/>
              <a:gd name="connsiteX7" fmla="*/ 797210 w 881639"/>
              <a:gd name="connsiteY7" fmla="*/ 1242327 h 1286194"/>
              <a:gd name="connsiteX8" fmla="*/ 248636 w 881639"/>
              <a:gd name="connsiteY8" fmla="*/ 1263375 h 1286194"/>
              <a:gd name="connsiteX9" fmla="*/ 133732 w 881639"/>
              <a:gd name="connsiteY9" fmla="*/ 1026867 h 1286194"/>
              <a:gd name="connsiteX10" fmla="*/ 126588 w 881639"/>
              <a:gd name="connsiteY10" fmla="*/ 612244 h 1286194"/>
              <a:gd name="connsiteX11" fmla="*/ 6097 w 881639"/>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26707 w 881758"/>
              <a:gd name="connsiteY10" fmla="*/ 612244 h 1286194"/>
              <a:gd name="connsiteX11" fmla="*/ 6216 w 881758"/>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38858 w 881758"/>
              <a:gd name="connsiteY10" fmla="*/ 503910 h 1286194"/>
              <a:gd name="connsiteX11" fmla="*/ 6216 w 881758"/>
              <a:gd name="connsiteY11" fmla="*/ 679490 h 1286194"/>
              <a:gd name="connsiteX0" fmla="*/ 6961 w 868563"/>
              <a:gd name="connsiteY0" fmla="*/ 538413 h 1286194"/>
              <a:gd name="connsiteX1" fmla="*/ 96872 w 868563"/>
              <a:gd name="connsiteY1" fmla="*/ 369894 h 1286194"/>
              <a:gd name="connsiteX2" fmla="*/ 81699 w 868563"/>
              <a:gd name="connsiteY2" fmla="*/ 165616 h 1286194"/>
              <a:gd name="connsiteX3" fmla="*/ 216382 w 868563"/>
              <a:gd name="connsiteY3" fmla="*/ 20360 h 1286194"/>
              <a:gd name="connsiteX4" fmla="*/ 567188 w 868563"/>
              <a:gd name="connsiteY4" fmla="*/ 9692 h 1286194"/>
              <a:gd name="connsiteX5" fmla="*/ 717366 w 868563"/>
              <a:gd name="connsiteY5" fmla="*/ 165383 h 1286194"/>
              <a:gd name="connsiteX6" fmla="*/ 860184 w 868563"/>
              <a:gd name="connsiteY6" fmla="*/ 958078 h 1286194"/>
              <a:gd name="connsiteX7" fmla="*/ 784134 w 868563"/>
              <a:gd name="connsiteY7" fmla="*/ 1242327 h 1286194"/>
              <a:gd name="connsiteX8" fmla="*/ 235560 w 868563"/>
              <a:gd name="connsiteY8" fmla="*/ 1263375 h 1286194"/>
              <a:gd name="connsiteX9" fmla="*/ 120656 w 868563"/>
              <a:gd name="connsiteY9" fmla="*/ 1026867 h 1286194"/>
              <a:gd name="connsiteX10" fmla="*/ 125663 w 868563"/>
              <a:gd name="connsiteY10" fmla="*/ 503910 h 1286194"/>
              <a:gd name="connsiteX11" fmla="*/ 6961 w 868563"/>
              <a:gd name="connsiteY11" fmla="*/ 538413 h 1286194"/>
              <a:gd name="connsiteX0" fmla="*/ 6961 w 867791"/>
              <a:gd name="connsiteY0" fmla="*/ 538413 h 1312892"/>
              <a:gd name="connsiteX1" fmla="*/ 96872 w 867791"/>
              <a:gd name="connsiteY1" fmla="*/ 369894 h 1312892"/>
              <a:gd name="connsiteX2" fmla="*/ 81699 w 867791"/>
              <a:gd name="connsiteY2" fmla="*/ 165616 h 1312892"/>
              <a:gd name="connsiteX3" fmla="*/ 216382 w 867791"/>
              <a:gd name="connsiteY3" fmla="*/ 20360 h 1312892"/>
              <a:gd name="connsiteX4" fmla="*/ 567188 w 867791"/>
              <a:gd name="connsiteY4" fmla="*/ 9692 h 1312892"/>
              <a:gd name="connsiteX5" fmla="*/ 717366 w 867791"/>
              <a:gd name="connsiteY5" fmla="*/ 165383 h 1312892"/>
              <a:gd name="connsiteX6" fmla="*/ 860184 w 867791"/>
              <a:gd name="connsiteY6" fmla="*/ 958078 h 1312892"/>
              <a:gd name="connsiteX7" fmla="*/ 784134 w 867791"/>
              <a:gd name="connsiteY7" fmla="*/ 1242327 h 1312892"/>
              <a:gd name="connsiteX8" fmla="*/ 256000 w 867791"/>
              <a:gd name="connsiteY8" fmla="*/ 1298372 h 1312892"/>
              <a:gd name="connsiteX9" fmla="*/ 120656 w 867791"/>
              <a:gd name="connsiteY9" fmla="*/ 1026867 h 1312892"/>
              <a:gd name="connsiteX10" fmla="*/ 125663 w 867791"/>
              <a:gd name="connsiteY10" fmla="*/ 503910 h 1312892"/>
              <a:gd name="connsiteX11" fmla="*/ 6961 w 867791"/>
              <a:gd name="connsiteY11" fmla="*/ 538413 h 1312892"/>
              <a:gd name="connsiteX0" fmla="*/ 6961 w 867791"/>
              <a:gd name="connsiteY0" fmla="*/ 538413 h 1313923"/>
              <a:gd name="connsiteX1" fmla="*/ 96872 w 867791"/>
              <a:gd name="connsiteY1" fmla="*/ 369894 h 1313923"/>
              <a:gd name="connsiteX2" fmla="*/ 81699 w 867791"/>
              <a:gd name="connsiteY2" fmla="*/ 165616 h 1313923"/>
              <a:gd name="connsiteX3" fmla="*/ 216382 w 867791"/>
              <a:gd name="connsiteY3" fmla="*/ 20360 h 1313923"/>
              <a:gd name="connsiteX4" fmla="*/ 567188 w 867791"/>
              <a:gd name="connsiteY4" fmla="*/ 9692 h 1313923"/>
              <a:gd name="connsiteX5" fmla="*/ 717366 w 867791"/>
              <a:gd name="connsiteY5" fmla="*/ 165383 h 1313923"/>
              <a:gd name="connsiteX6" fmla="*/ 860184 w 867791"/>
              <a:gd name="connsiteY6" fmla="*/ 958078 h 1313923"/>
              <a:gd name="connsiteX7" fmla="*/ 784134 w 867791"/>
              <a:gd name="connsiteY7" fmla="*/ 1242327 h 1313923"/>
              <a:gd name="connsiteX8" fmla="*/ 256000 w 867791"/>
              <a:gd name="connsiteY8" fmla="*/ 1298372 h 1313923"/>
              <a:gd name="connsiteX9" fmla="*/ 145617 w 867791"/>
              <a:gd name="connsiteY9" fmla="*/ 1012668 h 1313923"/>
              <a:gd name="connsiteX10" fmla="*/ 125663 w 867791"/>
              <a:gd name="connsiteY10" fmla="*/ 503910 h 1313923"/>
              <a:gd name="connsiteX11" fmla="*/ 6961 w 867791"/>
              <a:gd name="connsiteY11" fmla="*/ 538413 h 1313923"/>
              <a:gd name="connsiteX0" fmla="*/ 6961 w 867791"/>
              <a:gd name="connsiteY0" fmla="*/ 538413 h 1310173"/>
              <a:gd name="connsiteX1" fmla="*/ 96872 w 867791"/>
              <a:gd name="connsiteY1" fmla="*/ 369894 h 1310173"/>
              <a:gd name="connsiteX2" fmla="*/ 81699 w 867791"/>
              <a:gd name="connsiteY2" fmla="*/ 165616 h 1310173"/>
              <a:gd name="connsiteX3" fmla="*/ 216382 w 867791"/>
              <a:gd name="connsiteY3" fmla="*/ 20360 h 1310173"/>
              <a:gd name="connsiteX4" fmla="*/ 567188 w 867791"/>
              <a:gd name="connsiteY4" fmla="*/ 9692 h 1310173"/>
              <a:gd name="connsiteX5" fmla="*/ 717366 w 867791"/>
              <a:gd name="connsiteY5" fmla="*/ 165383 h 1310173"/>
              <a:gd name="connsiteX6" fmla="*/ 860184 w 867791"/>
              <a:gd name="connsiteY6" fmla="*/ 958078 h 1310173"/>
              <a:gd name="connsiteX7" fmla="*/ 784134 w 867791"/>
              <a:gd name="connsiteY7" fmla="*/ 1242327 h 1310173"/>
              <a:gd name="connsiteX8" fmla="*/ 256000 w 867791"/>
              <a:gd name="connsiteY8" fmla="*/ 1298372 h 1310173"/>
              <a:gd name="connsiteX9" fmla="*/ 155978 w 867791"/>
              <a:gd name="connsiteY9" fmla="*/ 1064454 h 1310173"/>
              <a:gd name="connsiteX10" fmla="*/ 125663 w 867791"/>
              <a:gd name="connsiteY10" fmla="*/ 503910 h 1310173"/>
              <a:gd name="connsiteX11" fmla="*/ 6961 w 867791"/>
              <a:gd name="connsiteY11" fmla="*/ 538413 h 1310173"/>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6197"/>
              <a:gd name="connsiteX1" fmla="*/ 96872 w 867791"/>
              <a:gd name="connsiteY1" fmla="*/ 369894 h 1306197"/>
              <a:gd name="connsiteX2" fmla="*/ 81699 w 867791"/>
              <a:gd name="connsiteY2" fmla="*/ 165616 h 1306197"/>
              <a:gd name="connsiteX3" fmla="*/ 216382 w 867791"/>
              <a:gd name="connsiteY3" fmla="*/ 20360 h 1306197"/>
              <a:gd name="connsiteX4" fmla="*/ 567188 w 867791"/>
              <a:gd name="connsiteY4" fmla="*/ 9692 h 1306197"/>
              <a:gd name="connsiteX5" fmla="*/ 717366 w 867791"/>
              <a:gd name="connsiteY5" fmla="*/ 165383 h 1306197"/>
              <a:gd name="connsiteX6" fmla="*/ 860184 w 867791"/>
              <a:gd name="connsiteY6" fmla="*/ 958078 h 1306197"/>
              <a:gd name="connsiteX7" fmla="*/ 784134 w 867791"/>
              <a:gd name="connsiteY7" fmla="*/ 1242327 h 1306197"/>
              <a:gd name="connsiteX8" fmla="*/ 256000 w 867791"/>
              <a:gd name="connsiteY8" fmla="*/ 1298372 h 1306197"/>
              <a:gd name="connsiteX9" fmla="*/ 155507 w 867791"/>
              <a:gd name="connsiteY9" fmla="*/ 1120000 h 1306197"/>
              <a:gd name="connsiteX10" fmla="*/ 125663 w 867791"/>
              <a:gd name="connsiteY10" fmla="*/ 503910 h 1306197"/>
              <a:gd name="connsiteX11" fmla="*/ 6961 w 867791"/>
              <a:gd name="connsiteY11" fmla="*/ 538413 h 1306197"/>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39700 h 1307484"/>
              <a:gd name="connsiteX1" fmla="*/ 96872 w 867791"/>
              <a:gd name="connsiteY1" fmla="*/ 371181 h 1307484"/>
              <a:gd name="connsiteX2" fmla="*/ 77366 w 867791"/>
              <a:gd name="connsiteY2" fmla="*/ 91980 h 1307484"/>
              <a:gd name="connsiteX3" fmla="*/ 216382 w 867791"/>
              <a:gd name="connsiteY3" fmla="*/ 21647 h 1307484"/>
              <a:gd name="connsiteX4" fmla="*/ 567188 w 867791"/>
              <a:gd name="connsiteY4" fmla="*/ 10979 h 1307484"/>
              <a:gd name="connsiteX5" fmla="*/ 717366 w 867791"/>
              <a:gd name="connsiteY5" fmla="*/ 166670 h 1307484"/>
              <a:gd name="connsiteX6" fmla="*/ 860184 w 867791"/>
              <a:gd name="connsiteY6" fmla="*/ 959365 h 1307484"/>
              <a:gd name="connsiteX7" fmla="*/ 784134 w 867791"/>
              <a:gd name="connsiteY7" fmla="*/ 1243614 h 1307484"/>
              <a:gd name="connsiteX8" fmla="*/ 256000 w 867791"/>
              <a:gd name="connsiteY8" fmla="*/ 1299659 h 1307484"/>
              <a:gd name="connsiteX9" fmla="*/ 155507 w 867791"/>
              <a:gd name="connsiteY9" fmla="*/ 1121287 h 1307484"/>
              <a:gd name="connsiteX10" fmla="*/ 125663 w 867791"/>
              <a:gd name="connsiteY10" fmla="*/ 505197 h 1307484"/>
              <a:gd name="connsiteX11" fmla="*/ 6961 w 867791"/>
              <a:gd name="connsiteY11" fmla="*/ 539700 h 1307484"/>
              <a:gd name="connsiteX0" fmla="*/ 6961 w 867791"/>
              <a:gd name="connsiteY0" fmla="*/ 550995 h 1318779"/>
              <a:gd name="connsiteX1" fmla="*/ 96872 w 867791"/>
              <a:gd name="connsiteY1" fmla="*/ 382476 h 1318779"/>
              <a:gd name="connsiteX2" fmla="*/ 77366 w 867791"/>
              <a:gd name="connsiteY2" fmla="*/ 103275 h 1318779"/>
              <a:gd name="connsiteX3" fmla="*/ 229757 w 867791"/>
              <a:gd name="connsiteY3" fmla="*/ 9471 h 1318779"/>
              <a:gd name="connsiteX4" fmla="*/ 567188 w 867791"/>
              <a:gd name="connsiteY4" fmla="*/ 22274 h 1318779"/>
              <a:gd name="connsiteX5" fmla="*/ 717366 w 867791"/>
              <a:gd name="connsiteY5" fmla="*/ 177965 h 1318779"/>
              <a:gd name="connsiteX6" fmla="*/ 860184 w 867791"/>
              <a:gd name="connsiteY6" fmla="*/ 970660 h 1318779"/>
              <a:gd name="connsiteX7" fmla="*/ 784134 w 867791"/>
              <a:gd name="connsiteY7" fmla="*/ 1254909 h 1318779"/>
              <a:gd name="connsiteX8" fmla="*/ 256000 w 867791"/>
              <a:gd name="connsiteY8" fmla="*/ 1310954 h 1318779"/>
              <a:gd name="connsiteX9" fmla="*/ 155507 w 867791"/>
              <a:gd name="connsiteY9" fmla="*/ 1132582 h 1318779"/>
              <a:gd name="connsiteX10" fmla="*/ 125663 w 867791"/>
              <a:gd name="connsiteY10" fmla="*/ 516492 h 1318779"/>
              <a:gd name="connsiteX11" fmla="*/ 6961 w 867791"/>
              <a:gd name="connsiteY11" fmla="*/ 550995 h 1318779"/>
              <a:gd name="connsiteX0" fmla="*/ 6961 w 867791"/>
              <a:gd name="connsiteY0" fmla="*/ 560584 h 1328368"/>
              <a:gd name="connsiteX1" fmla="*/ 96872 w 867791"/>
              <a:gd name="connsiteY1" fmla="*/ 392065 h 1328368"/>
              <a:gd name="connsiteX2" fmla="*/ 77366 w 867791"/>
              <a:gd name="connsiteY2" fmla="*/ 112864 h 1328368"/>
              <a:gd name="connsiteX3" fmla="*/ 229757 w 867791"/>
              <a:gd name="connsiteY3" fmla="*/ 19060 h 1328368"/>
              <a:gd name="connsiteX4" fmla="*/ 566246 w 867791"/>
              <a:gd name="connsiteY4" fmla="*/ 15575 h 1328368"/>
              <a:gd name="connsiteX5" fmla="*/ 717366 w 867791"/>
              <a:gd name="connsiteY5" fmla="*/ 187554 h 1328368"/>
              <a:gd name="connsiteX6" fmla="*/ 860184 w 867791"/>
              <a:gd name="connsiteY6" fmla="*/ 980249 h 1328368"/>
              <a:gd name="connsiteX7" fmla="*/ 784134 w 867791"/>
              <a:gd name="connsiteY7" fmla="*/ 1264498 h 1328368"/>
              <a:gd name="connsiteX8" fmla="*/ 256000 w 867791"/>
              <a:gd name="connsiteY8" fmla="*/ 1320543 h 1328368"/>
              <a:gd name="connsiteX9" fmla="*/ 155507 w 867791"/>
              <a:gd name="connsiteY9" fmla="*/ 1142171 h 1328368"/>
              <a:gd name="connsiteX10" fmla="*/ 125663 w 867791"/>
              <a:gd name="connsiteY10" fmla="*/ 526081 h 1328368"/>
              <a:gd name="connsiteX11" fmla="*/ 6961 w 867791"/>
              <a:gd name="connsiteY11" fmla="*/ 560584 h 1328368"/>
              <a:gd name="connsiteX0" fmla="*/ 6961 w 865870"/>
              <a:gd name="connsiteY0" fmla="*/ 560584 h 1328871"/>
              <a:gd name="connsiteX1" fmla="*/ 96872 w 865870"/>
              <a:gd name="connsiteY1" fmla="*/ 392065 h 1328871"/>
              <a:gd name="connsiteX2" fmla="*/ 77366 w 865870"/>
              <a:gd name="connsiteY2" fmla="*/ 112864 h 1328871"/>
              <a:gd name="connsiteX3" fmla="*/ 229757 w 865870"/>
              <a:gd name="connsiteY3" fmla="*/ 19060 h 1328871"/>
              <a:gd name="connsiteX4" fmla="*/ 566246 w 865870"/>
              <a:gd name="connsiteY4" fmla="*/ 15575 h 1328871"/>
              <a:gd name="connsiteX5" fmla="*/ 717366 w 865870"/>
              <a:gd name="connsiteY5" fmla="*/ 187554 h 1328871"/>
              <a:gd name="connsiteX6" fmla="*/ 860184 w 865870"/>
              <a:gd name="connsiteY6" fmla="*/ 980249 h 1328871"/>
              <a:gd name="connsiteX7" fmla="*/ 784134 w 865870"/>
              <a:gd name="connsiteY7" fmla="*/ 1264498 h 1328871"/>
              <a:gd name="connsiteX8" fmla="*/ 314963 w 865870"/>
              <a:gd name="connsiteY8" fmla="*/ 1321127 h 1328871"/>
              <a:gd name="connsiteX9" fmla="*/ 155507 w 865870"/>
              <a:gd name="connsiteY9" fmla="*/ 1142171 h 1328871"/>
              <a:gd name="connsiteX10" fmla="*/ 125663 w 865870"/>
              <a:gd name="connsiteY10" fmla="*/ 526081 h 1328871"/>
              <a:gd name="connsiteX11" fmla="*/ 6961 w 865870"/>
              <a:gd name="connsiteY11" fmla="*/ 560584 h 1328871"/>
              <a:gd name="connsiteX0" fmla="*/ 6961 w 865870"/>
              <a:gd name="connsiteY0" fmla="*/ 560584 h 1328712"/>
              <a:gd name="connsiteX1" fmla="*/ 96872 w 865870"/>
              <a:gd name="connsiteY1" fmla="*/ 392065 h 1328712"/>
              <a:gd name="connsiteX2" fmla="*/ 77366 w 865870"/>
              <a:gd name="connsiteY2" fmla="*/ 112864 h 1328712"/>
              <a:gd name="connsiteX3" fmla="*/ 229757 w 865870"/>
              <a:gd name="connsiteY3" fmla="*/ 19060 h 1328712"/>
              <a:gd name="connsiteX4" fmla="*/ 566246 w 865870"/>
              <a:gd name="connsiteY4" fmla="*/ 15575 h 1328712"/>
              <a:gd name="connsiteX5" fmla="*/ 717366 w 865870"/>
              <a:gd name="connsiteY5" fmla="*/ 187554 h 1328712"/>
              <a:gd name="connsiteX6" fmla="*/ 860184 w 865870"/>
              <a:gd name="connsiteY6" fmla="*/ 980249 h 1328712"/>
              <a:gd name="connsiteX7" fmla="*/ 784134 w 865870"/>
              <a:gd name="connsiteY7" fmla="*/ 1264498 h 1328712"/>
              <a:gd name="connsiteX8" fmla="*/ 314963 w 865870"/>
              <a:gd name="connsiteY8" fmla="*/ 1321127 h 1328712"/>
              <a:gd name="connsiteX9" fmla="*/ 177736 w 865870"/>
              <a:gd name="connsiteY9" fmla="*/ 1144426 h 1328712"/>
              <a:gd name="connsiteX10" fmla="*/ 125663 w 865870"/>
              <a:gd name="connsiteY10" fmla="*/ 526081 h 1328712"/>
              <a:gd name="connsiteX11" fmla="*/ 6961 w 865870"/>
              <a:gd name="connsiteY11" fmla="*/ 560584 h 1328712"/>
              <a:gd name="connsiteX0" fmla="*/ 6961 w 864913"/>
              <a:gd name="connsiteY0" fmla="*/ 560584 h 1327274"/>
              <a:gd name="connsiteX1" fmla="*/ 96872 w 864913"/>
              <a:gd name="connsiteY1" fmla="*/ 392065 h 1327274"/>
              <a:gd name="connsiteX2" fmla="*/ 77366 w 864913"/>
              <a:gd name="connsiteY2" fmla="*/ 112864 h 1327274"/>
              <a:gd name="connsiteX3" fmla="*/ 229757 w 864913"/>
              <a:gd name="connsiteY3" fmla="*/ 19060 h 1327274"/>
              <a:gd name="connsiteX4" fmla="*/ 566246 w 864913"/>
              <a:gd name="connsiteY4" fmla="*/ 15575 h 1327274"/>
              <a:gd name="connsiteX5" fmla="*/ 717366 w 864913"/>
              <a:gd name="connsiteY5" fmla="*/ 187554 h 1327274"/>
              <a:gd name="connsiteX6" fmla="*/ 860184 w 864913"/>
              <a:gd name="connsiteY6" fmla="*/ 980249 h 1327274"/>
              <a:gd name="connsiteX7" fmla="*/ 784134 w 864913"/>
              <a:gd name="connsiteY7" fmla="*/ 1264498 h 1327274"/>
              <a:gd name="connsiteX8" fmla="*/ 351698 w 864913"/>
              <a:gd name="connsiteY8" fmla="*/ 1319456 h 1327274"/>
              <a:gd name="connsiteX9" fmla="*/ 177736 w 864913"/>
              <a:gd name="connsiteY9" fmla="*/ 1144426 h 1327274"/>
              <a:gd name="connsiteX10" fmla="*/ 125663 w 864913"/>
              <a:gd name="connsiteY10" fmla="*/ 526081 h 1327274"/>
              <a:gd name="connsiteX11" fmla="*/ 6961 w 864913"/>
              <a:gd name="connsiteY11" fmla="*/ 560584 h 1327274"/>
              <a:gd name="connsiteX0" fmla="*/ 6961 w 878410"/>
              <a:gd name="connsiteY0" fmla="*/ 560584 h 1325203"/>
              <a:gd name="connsiteX1" fmla="*/ 96872 w 878410"/>
              <a:gd name="connsiteY1" fmla="*/ 392065 h 1325203"/>
              <a:gd name="connsiteX2" fmla="*/ 77366 w 878410"/>
              <a:gd name="connsiteY2" fmla="*/ 112864 h 1325203"/>
              <a:gd name="connsiteX3" fmla="*/ 229757 w 878410"/>
              <a:gd name="connsiteY3" fmla="*/ 19060 h 1325203"/>
              <a:gd name="connsiteX4" fmla="*/ 566246 w 878410"/>
              <a:gd name="connsiteY4" fmla="*/ 15575 h 1325203"/>
              <a:gd name="connsiteX5" fmla="*/ 717366 w 878410"/>
              <a:gd name="connsiteY5" fmla="*/ 187554 h 1325203"/>
              <a:gd name="connsiteX6" fmla="*/ 860184 w 878410"/>
              <a:gd name="connsiteY6" fmla="*/ 980249 h 1325203"/>
              <a:gd name="connsiteX7" fmla="*/ 819942 w 878410"/>
              <a:gd name="connsiteY7" fmla="*/ 1254587 h 1325203"/>
              <a:gd name="connsiteX8" fmla="*/ 351698 w 878410"/>
              <a:gd name="connsiteY8" fmla="*/ 1319456 h 1325203"/>
              <a:gd name="connsiteX9" fmla="*/ 177736 w 878410"/>
              <a:gd name="connsiteY9" fmla="*/ 1144426 h 1325203"/>
              <a:gd name="connsiteX10" fmla="*/ 125663 w 878410"/>
              <a:gd name="connsiteY10" fmla="*/ 526081 h 1325203"/>
              <a:gd name="connsiteX11" fmla="*/ 6961 w 878410"/>
              <a:gd name="connsiteY11" fmla="*/ 560584 h 1325203"/>
              <a:gd name="connsiteX0" fmla="*/ 6961 w 879480"/>
              <a:gd name="connsiteY0" fmla="*/ 560584 h 1324478"/>
              <a:gd name="connsiteX1" fmla="*/ 96872 w 879480"/>
              <a:gd name="connsiteY1" fmla="*/ 392065 h 1324478"/>
              <a:gd name="connsiteX2" fmla="*/ 77366 w 879480"/>
              <a:gd name="connsiteY2" fmla="*/ 112864 h 1324478"/>
              <a:gd name="connsiteX3" fmla="*/ 229757 w 879480"/>
              <a:gd name="connsiteY3" fmla="*/ 19060 h 1324478"/>
              <a:gd name="connsiteX4" fmla="*/ 566246 w 879480"/>
              <a:gd name="connsiteY4" fmla="*/ 15575 h 1324478"/>
              <a:gd name="connsiteX5" fmla="*/ 717366 w 879480"/>
              <a:gd name="connsiteY5" fmla="*/ 187554 h 1324478"/>
              <a:gd name="connsiteX6" fmla="*/ 861931 w 879480"/>
              <a:gd name="connsiteY6" fmla="*/ 1026005 h 1324478"/>
              <a:gd name="connsiteX7" fmla="*/ 819942 w 879480"/>
              <a:gd name="connsiteY7" fmla="*/ 1254587 h 1324478"/>
              <a:gd name="connsiteX8" fmla="*/ 351698 w 879480"/>
              <a:gd name="connsiteY8" fmla="*/ 1319456 h 1324478"/>
              <a:gd name="connsiteX9" fmla="*/ 177736 w 879480"/>
              <a:gd name="connsiteY9" fmla="*/ 1144426 h 1324478"/>
              <a:gd name="connsiteX10" fmla="*/ 125663 w 879480"/>
              <a:gd name="connsiteY10" fmla="*/ 526081 h 1324478"/>
              <a:gd name="connsiteX11" fmla="*/ 6961 w 879480"/>
              <a:gd name="connsiteY11" fmla="*/ 560584 h 1324478"/>
              <a:gd name="connsiteX0" fmla="*/ 6961 w 864502"/>
              <a:gd name="connsiteY0" fmla="*/ 560584 h 1326578"/>
              <a:gd name="connsiteX1" fmla="*/ 96872 w 864502"/>
              <a:gd name="connsiteY1" fmla="*/ 392065 h 1326578"/>
              <a:gd name="connsiteX2" fmla="*/ 77366 w 864502"/>
              <a:gd name="connsiteY2" fmla="*/ 112864 h 1326578"/>
              <a:gd name="connsiteX3" fmla="*/ 229757 w 864502"/>
              <a:gd name="connsiteY3" fmla="*/ 19060 h 1326578"/>
              <a:gd name="connsiteX4" fmla="*/ 566246 w 864502"/>
              <a:gd name="connsiteY4" fmla="*/ 15575 h 1326578"/>
              <a:gd name="connsiteX5" fmla="*/ 717366 w 864502"/>
              <a:gd name="connsiteY5" fmla="*/ 187554 h 1326578"/>
              <a:gd name="connsiteX6" fmla="*/ 861931 w 864502"/>
              <a:gd name="connsiteY6" fmla="*/ 1026005 h 1326578"/>
              <a:gd name="connsiteX7" fmla="*/ 773212 w 864502"/>
              <a:gd name="connsiteY7" fmla="*/ 1266151 h 1326578"/>
              <a:gd name="connsiteX8" fmla="*/ 351698 w 864502"/>
              <a:gd name="connsiteY8" fmla="*/ 1319456 h 1326578"/>
              <a:gd name="connsiteX9" fmla="*/ 177736 w 864502"/>
              <a:gd name="connsiteY9" fmla="*/ 1144426 h 1326578"/>
              <a:gd name="connsiteX10" fmla="*/ 125663 w 864502"/>
              <a:gd name="connsiteY10" fmla="*/ 526081 h 1326578"/>
              <a:gd name="connsiteX11" fmla="*/ 6961 w 864502"/>
              <a:gd name="connsiteY11" fmla="*/ 560584 h 1326578"/>
              <a:gd name="connsiteX0" fmla="*/ 6961 w 864110"/>
              <a:gd name="connsiteY0" fmla="*/ 560584 h 1331877"/>
              <a:gd name="connsiteX1" fmla="*/ 96872 w 864110"/>
              <a:gd name="connsiteY1" fmla="*/ 392065 h 1331877"/>
              <a:gd name="connsiteX2" fmla="*/ 77366 w 864110"/>
              <a:gd name="connsiteY2" fmla="*/ 112864 h 1331877"/>
              <a:gd name="connsiteX3" fmla="*/ 229757 w 864110"/>
              <a:gd name="connsiteY3" fmla="*/ 19060 h 1331877"/>
              <a:gd name="connsiteX4" fmla="*/ 566246 w 864110"/>
              <a:gd name="connsiteY4" fmla="*/ 15575 h 1331877"/>
              <a:gd name="connsiteX5" fmla="*/ 717366 w 864110"/>
              <a:gd name="connsiteY5" fmla="*/ 187554 h 1331877"/>
              <a:gd name="connsiteX6" fmla="*/ 861931 w 864110"/>
              <a:gd name="connsiteY6" fmla="*/ 1026005 h 1331877"/>
              <a:gd name="connsiteX7" fmla="*/ 773212 w 864110"/>
              <a:gd name="connsiteY7" fmla="*/ 1266151 h 1331877"/>
              <a:gd name="connsiteX8" fmla="*/ 386884 w 864110"/>
              <a:gd name="connsiteY8" fmla="*/ 1325422 h 1331877"/>
              <a:gd name="connsiteX9" fmla="*/ 177736 w 864110"/>
              <a:gd name="connsiteY9" fmla="*/ 1144426 h 1331877"/>
              <a:gd name="connsiteX10" fmla="*/ 125663 w 864110"/>
              <a:gd name="connsiteY10" fmla="*/ 526081 h 1331877"/>
              <a:gd name="connsiteX11" fmla="*/ 6961 w 864110"/>
              <a:gd name="connsiteY11" fmla="*/ 560584 h 1331877"/>
              <a:gd name="connsiteX0" fmla="*/ 6961 w 864110"/>
              <a:gd name="connsiteY0" fmla="*/ 560584 h 1332354"/>
              <a:gd name="connsiteX1" fmla="*/ 96872 w 864110"/>
              <a:gd name="connsiteY1" fmla="*/ 392065 h 1332354"/>
              <a:gd name="connsiteX2" fmla="*/ 77366 w 864110"/>
              <a:gd name="connsiteY2" fmla="*/ 112864 h 1332354"/>
              <a:gd name="connsiteX3" fmla="*/ 229757 w 864110"/>
              <a:gd name="connsiteY3" fmla="*/ 19060 h 1332354"/>
              <a:gd name="connsiteX4" fmla="*/ 566246 w 864110"/>
              <a:gd name="connsiteY4" fmla="*/ 15575 h 1332354"/>
              <a:gd name="connsiteX5" fmla="*/ 717366 w 864110"/>
              <a:gd name="connsiteY5" fmla="*/ 187554 h 1332354"/>
              <a:gd name="connsiteX6" fmla="*/ 861931 w 864110"/>
              <a:gd name="connsiteY6" fmla="*/ 1026005 h 1332354"/>
              <a:gd name="connsiteX7" fmla="*/ 773212 w 864110"/>
              <a:gd name="connsiteY7" fmla="*/ 1266151 h 1332354"/>
              <a:gd name="connsiteX8" fmla="*/ 386884 w 864110"/>
              <a:gd name="connsiteY8" fmla="*/ 1325422 h 1332354"/>
              <a:gd name="connsiteX9" fmla="*/ 197485 w 864110"/>
              <a:gd name="connsiteY9" fmla="*/ 1137282 h 1332354"/>
              <a:gd name="connsiteX10" fmla="*/ 125663 w 864110"/>
              <a:gd name="connsiteY10" fmla="*/ 526081 h 1332354"/>
              <a:gd name="connsiteX11" fmla="*/ 6961 w 864110"/>
              <a:gd name="connsiteY11" fmla="*/ 560584 h 1332354"/>
              <a:gd name="connsiteX0" fmla="*/ 6961 w 864110"/>
              <a:gd name="connsiteY0" fmla="*/ 560674 h 1332444"/>
              <a:gd name="connsiteX1" fmla="*/ 96872 w 864110"/>
              <a:gd name="connsiteY1" fmla="*/ 392155 h 1332444"/>
              <a:gd name="connsiteX2" fmla="*/ 79552 w 864110"/>
              <a:gd name="connsiteY2" fmla="*/ 114810 h 1332444"/>
              <a:gd name="connsiteX3" fmla="*/ 229757 w 864110"/>
              <a:gd name="connsiteY3" fmla="*/ 19150 h 1332444"/>
              <a:gd name="connsiteX4" fmla="*/ 566246 w 864110"/>
              <a:gd name="connsiteY4" fmla="*/ 15665 h 1332444"/>
              <a:gd name="connsiteX5" fmla="*/ 717366 w 864110"/>
              <a:gd name="connsiteY5" fmla="*/ 187644 h 1332444"/>
              <a:gd name="connsiteX6" fmla="*/ 861931 w 864110"/>
              <a:gd name="connsiteY6" fmla="*/ 1026095 h 1332444"/>
              <a:gd name="connsiteX7" fmla="*/ 773212 w 864110"/>
              <a:gd name="connsiteY7" fmla="*/ 1266241 h 1332444"/>
              <a:gd name="connsiteX8" fmla="*/ 386884 w 864110"/>
              <a:gd name="connsiteY8" fmla="*/ 1325512 h 1332444"/>
              <a:gd name="connsiteX9" fmla="*/ 197485 w 864110"/>
              <a:gd name="connsiteY9" fmla="*/ 1137372 h 1332444"/>
              <a:gd name="connsiteX10" fmla="*/ 125663 w 864110"/>
              <a:gd name="connsiteY10" fmla="*/ 526171 h 1332444"/>
              <a:gd name="connsiteX11" fmla="*/ 6961 w 864110"/>
              <a:gd name="connsiteY11" fmla="*/ 560674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528"/>
              <a:gd name="connsiteX1" fmla="*/ 76387 w 843625"/>
              <a:gd name="connsiteY1" fmla="*/ 392155 h 1332528"/>
              <a:gd name="connsiteX2" fmla="*/ 59067 w 843625"/>
              <a:gd name="connsiteY2" fmla="*/ 114810 h 1332528"/>
              <a:gd name="connsiteX3" fmla="*/ 209272 w 843625"/>
              <a:gd name="connsiteY3" fmla="*/ 19150 h 1332528"/>
              <a:gd name="connsiteX4" fmla="*/ 545761 w 843625"/>
              <a:gd name="connsiteY4" fmla="*/ 15665 h 1332528"/>
              <a:gd name="connsiteX5" fmla="*/ 696881 w 843625"/>
              <a:gd name="connsiteY5" fmla="*/ 187644 h 1332528"/>
              <a:gd name="connsiteX6" fmla="*/ 841446 w 843625"/>
              <a:gd name="connsiteY6" fmla="*/ 1026095 h 1332528"/>
              <a:gd name="connsiteX7" fmla="*/ 752727 w 843625"/>
              <a:gd name="connsiteY7" fmla="*/ 1266241 h 1332528"/>
              <a:gd name="connsiteX8" fmla="*/ 366399 w 843625"/>
              <a:gd name="connsiteY8" fmla="*/ 1325512 h 1332528"/>
              <a:gd name="connsiteX9" fmla="*/ 184643 w 843625"/>
              <a:gd name="connsiteY9" fmla="*/ 1136120 h 1332528"/>
              <a:gd name="connsiteX10" fmla="*/ 105178 w 843625"/>
              <a:gd name="connsiteY10" fmla="*/ 526171 h 1332528"/>
              <a:gd name="connsiteX11" fmla="*/ 8576 w 843625"/>
              <a:gd name="connsiteY11" fmla="*/ 550409 h 1332528"/>
              <a:gd name="connsiteX0" fmla="*/ 8576 w 843404"/>
              <a:gd name="connsiteY0" fmla="*/ 550409 h 1327013"/>
              <a:gd name="connsiteX1" fmla="*/ 76387 w 843404"/>
              <a:gd name="connsiteY1" fmla="*/ 392155 h 1327013"/>
              <a:gd name="connsiteX2" fmla="*/ 59067 w 843404"/>
              <a:gd name="connsiteY2" fmla="*/ 114810 h 1327013"/>
              <a:gd name="connsiteX3" fmla="*/ 209272 w 843404"/>
              <a:gd name="connsiteY3" fmla="*/ 19150 h 1327013"/>
              <a:gd name="connsiteX4" fmla="*/ 545761 w 843404"/>
              <a:gd name="connsiteY4" fmla="*/ 15665 h 1327013"/>
              <a:gd name="connsiteX5" fmla="*/ 696881 w 843404"/>
              <a:gd name="connsiteY5" fmla="*/ 187644 h 1327013"/>
              <a:gd name="connsiteX6" fmla="*/ 841446 w 843404"/>
              <a:gd name="connsiteY6" fmla="*/ 1026095 h 1327013"/>
              <a:gd name="connsiteX7" fmla="*/ 752727 w 843404"/>
              <a:gd name="connsiteY7" fmla="*/ 1266241 h 1327013"/>
              <a:gd name="connsiteX8" fmla="*/ 390961 w 843404"/>
              <a:gd name="connsiteY8" fmla="*/ 1319274 h 1327013"/>
              <a:gd name="connsiteX9" fmla="*/ 184643 w 843404"/>
              <a:gd name="connsiteY9" fmla="*/ 1136120 h 1327013"/>
              <a:gd name="connsiteX10" fmla="*/ 105178 w 843404"/>
              <a:gd name="connsiteY10" fmla="*/ 526171 h 1327013"/>
              <a:gd name="connsiteX11" fmla="*/ 8576 w 843404"/>
              <a:gd name="connsiteY11" fmla="*/ 550409 h 1327013"/>
              <a:gd name="connsiteX0" fmla="*/ 8576 w 843404"/>
              <a:gd name="connsiteY0" fmla="*/ 567995 h 1344599"/>
              <a:gd name="connsiteX1" fmla="*/ 76387 w 843404"/>
              <a:gd name="connsiteY1" fmla="*/ 409741 h 1344599"/>
              <a:gd name="connsiteX2" fmla="*/ 59067 w 843404"/>
              <a:gd name="connsiteY2" fmla="*/ 132396 h 1344599"/>
              <a:gd name="connsiteX3" fmla="*/ 262200 w 843404"/>
              <a:gd name="connsiteY3" fmla="*/ 8133 h 1344599"/>
              <a:gd name="connsiteX4" fmla="*/ 545761 w 843404"/>
              <a:gd name="connsiteY4" fmla="*/ 33251 h 1344599"/>
              <a:gd name="connsiteX5" fmla="*/ 696881 w 843404"/>
              <a:gd name="connsiteY5" fmla="*/ 205230 h 1344599"/>
              <a:gd name="connsiteX6" fmla="*/ 841446 w 843404"/>
              <a:gd name="connsiteY6" fmla="*/ 1043681 h 1344599"/>
              <a:gd name="connsiteX7" fmla="*/ 752727 w 843404"/>
              <a:gd name="connsiteY7" fmla="*/ 1283827 h 1344599"/>
              <a:gd name="connsiteX8" fmla="*/ 390961 w 843404"/>
              <a:gd name="connsiteY8" fmla="*/ 1336860 h 1344599"/>
              <a:gd name="connsiteX9" fmla="*/ 184643 w 843404"/>
              <a:gd name="connsiteY9" fmla="*/ 1153706 h 1344599"/>
              <a:gd name="connsiteX10" fmla="*/ 105178 w 843404"/>
              <a:gd name="connsiteY10" fmla="*/ 543757 h 1344599"/>
              <a:gd name="connsiteX11" fmla="*/ 8576 w 843404"/>
              <a:gd name="connsiteY11" fmla="*/ 567995 h 1344599"/>
              <a:gd name="connsiteX0" fmla="*/ 8576 w 843404"/>
              <a:gd name="connsiteY0" fmla="*/ 567509 h 1344113"/>
              <a:gd name="connsiteX1" fmla="*/ 76387 w 843404"/>
              <a:gd name="connsiteY1" fmla="*/ 409255 h 1344113"/>
              <a:gd name="connsiteX2" fmla="*/ 99190 w 843404"/>
              <a:gd name="connsiteY2" fmla="*/ 125338 h 1344113"/>
              <a:gd name="connsiteX3" fmla="*/ 262200 w 843404"/>
              <a:gd name="connsiteY3" fmla="*/ 7647 h 1344113"/>
              <a:gd name="connsiteX4" fmla="*/ 545761 w 843404"/>
              <a:gd name="connsiteY4" fmla="*/ 32765 h 1344113"/>
              <a:gd name="connsiteX5" fmla="*/ 696881 w 843404"/>
              <a:gd name="connsiteY5" fmla="*/ 204744 h 1344113"/>
              <a:gd name="connsiteX6" fmla="*/ 841446 w 843404"/>
              <a:gd name="connsiteY6" fmla="*/ 1043195 h 1344113"/>
              <a:gd name="connsiteX7" fmla="*/ 752727 w 843404"/>
              <a:gd name="connsiteY7" fmla="*/ 1283341 h 1344113"/>
              <a:gd name="connsiteX8" fmla="*/ 390961 w 843404"/>
              <a:gd name="connsiteY8" fmla="*/ 1336374 h 1344113"/>
              <a:gd name="connsiteX9" fmla="*/ 184643 w 843404"/>
              <a:gd name="connsiteY9" fmla="*/ 1153220 h 1344113"/>
              <a:gd name="connsiteX10" fmla="*/ 105178 w 843404"/>
              <a:gd name="connsiteY10" fmla="*/ 543271 h 1344113"/>
              <a:gd name="connsiteX11" fmla="*/ 8576 w 843404"/>
              <a:gd name="connsiteY11" fmla="*/ 567509 h 1344113"/>
              <a:gd name="connsiteX0" fmla="*/ 8576 w 843404"/>
              <a:gd name="connsiteY0" fmla="*/ 566478 h 1343082"/>
              <a:gd name="connsiteX1" fmla="*/ 76387 w 843404"/>
              <a:gd name="connsiteY1" fmla="*/ 408224 h 1343082"/>
              <a:gd name="connsiteX2" fmla="*/ 99190 w 843404"/>
              <a:gd name="connsiteY2" fmla="*/ 124307 h 1343082"/>
              <a:gd name="connsiteX3" fmla="*/ 262200 w 843404"/>
              <a:gd name="connsiteY3" fmla="*/ 6616 h 1343082"/>
              <a:gd name="connsiteX4" fmla="*/ 579343 w 843404"/>
              <a:gd name="connsiteY4" fmla="*/ 35092 h 1343082"/>
              <a:gd name="connsiteX5" fmla="*/ 696881 w 843404"/>
              <a:gd name="connsiteY5" fmla="*/ 203713 h 1343082"/>
              <a:gd name="connsiteX6" fmla="*/ 841446 w 843404"/>
              <a:gd name="connsiteY6" fmla="*/ 1042164 h 1343082"/>
              <a:gd name="connsiteX7" fmla="*/ 752727 w 843404"/>
              <a:gd name="connsiteY7" fmla="*/ 1282310 h 1343082"/>
              <a:gd name="connsiteX8" fmla="*/ 390961 w 843404"/>
              <a:gd name="connsiteY8" fmla="*/ 1335343 h 1343082"/>
              <a:gd name="connsiteX9" fmla="*/ 184643 w 843404"/>
              <a:gd name="connsiteY9" fmla="*/ 1152189 h 1343082"/>
              <a:gd name="connsiteX10" fmla="*/ 105178 w 843404"/>
              <a:gd name="connsiteY10" fmla="*/ 542240 h 1343082"/>
              <a:gd name="connsiteX11" fmla="*/ 8576 w 843404"/>
              <a:gd name="connsiteY11" fmla="*/ 566478 h 1343082"/>
              <a:gd name="connsiteX0" fmla="*/ 8576 w 843404"/>
              <a:gd name="connsiteY0" fmla="*/ 580816 h 1357420"/>
              <a:gd name="connsiteX1" fmla="*/ 76387 w 843404"/>
              <a:gd name="connsiteY1" fmla="*/ 422562 h 1357420"/>
              <a:gd name="connsiteX2" fmla="*/ 99190 w 843404"/>
              <a:gd name="connsiteY2" fmla="*/ 138645 h 1357420"/>
              <a:gd name="connsiteX3" fmla="*/ 308863 w 843404"/>
              <a:gd name="connsiteY3" fmla="*/ 4451 h 1357420"/>
              <a:gd name="connsiteX4" fmla="*/ 579343 w 843404"/>
              <a:gd name="connsiteY4" fmla="*/ 49430 h 1357420"/>
              <a:gd name="connsiteX5" fmla="*/ 696881 w 843404"/>
              <a:gd name="connsiteY5" fmla="*/ 218051 h 1357420"/>
              <a:gd name="connsiteX6" fmla="*/ 841446 w 843404"/>
              <a:gd name="connsiteY6" fmla="*/ 1056502 h 1357420"/>
              <a:gd name="connsiteX7" fmla="*/ 752727 w 843404"/>
              <a:gd name="connsiteY7" fmla="*/ 1296648 h 1357420"/>
              <a:gd name="connsiteX8" fmla="*/ 390961 w 843404"/>
              <a:gd name="connsiteY8" fmla="*/ 1349681 h 1357420"/>
              <a:gd name="connsiteX9" fmla="*/ 184643 w 843404"/>
              <a:gd name="connsiteY9" fmla="*/ 1166527 h 1357420"/>
              <a:gd name="connsiteX10" fmla="*/ 105178 w 843404"/>
              <a:gd name="connsiteY10" fmla="*/ 556578 h 1357420"/>
              <a:gd name="connsiteX11" fmla="*/ 8576 w 843404"/>
              <a:gd name="connsiteY11" fmla="*/ 580816 h 1357420"/>
              <a:gd name="connsiteX0" fmla="*/ 8576 w 842535"/>
              <a:gd name="connsiteY0" fmla="*/ 580879 h 1357483"/>
              <a:gd name="connsiteX1" fmla="*/ 76387 w 842535"/>
              <a:gd name="connsiteY1" fmla="*/ 422625 h 1357483"/>
              <a:gd name="connsiteX2" fmla="*/ 99190 w 842535"/>
              <a:gd name="connsiteY2" fmla="*/ 138708 h 1357483"/>
              <a:gd name="connsiteX3" fmla="*/ 308863 w 842535"/>
              <a:gd name="connsiteY3" fmla="*/ 4514 h 1357483"/>
              <a:gd name="connsiteX4" fmla="*/ 579343 w 842535"/>
              <a:gd name="connsiteY4" fmla="*/ 49493 h 1357483"/>
              <a:gd name="connsiteX5" fmla="*/ 714903 w 842535"/>
              <a:gd name="connsiteY5" fmla="*/ 221806 h 1357483"/>
              <a:gd name="connsiteX6" fmla="*/ 841446 w 842535"/>
              <a:gd name="connsiteY6" fmla="*/ 1056565 h 1357483"/>
              <a:gd name="connsiteX7" fmla="*/ 752727 w 842535"/>
              <a:gd name="connsiteY7" fmla="*/ 1296711 h 1357483"/>
              <a:gd name="connsiteX8" fmla="*/ 390961 w 842535"/>
              <a:gd name="connsiteY8" fmla="*/ 1349744 h 1357483"/>
              <a:gd name="connsiteX9" fmla="*/ 184643 w 842535"/>
              <a:gd name="connsiteY9" fmla="*/ 1166590 h 1357483"/>
              <a:gd name="connsiteX10" fmla="*/ 105178 w 842535"/>
              <a:gd name="connsiteY10" fmla="*/ 556641 h 1357483"/>
              <a:gd name="connsiteX11" fmla="*/ 8576 w 842535"/>
              <a:gd name="connsiteY11" fmla="*/ 580879 h 1357483"/>
              <a:gd name="connsiteX0" fmla="*/ 8576 w 842535"/>
              <a:gd name="connsiteY0" fmla="*/ 577971 h 1354575"/>
              <a:gd name="connsiteX1" fmla="*/ 76387 w 842535"/>
              <a:gd name="connsiteY1" fmla="*/ 419717 h 1354575"/>
              <a:gd name="connsiteX2" fmla="*/ 99190 w 842535"/>
              <a:gd name="connsiteY2" fmla="*/ 135800 h 1354575"/>
              <a:gd name="connsiteX3" fmla="*/ 308863 w 842535"/>
              <a:gd name="connsiteY3" fmla="*/ 1606 h 1354575"/>
              <a:gd name="connsiteX4" fmla="*/ 714903 w 842535"/>
              <a:gd name="connsiteY4" fmla="*/ 218898 h 1354575"/>
              <a:gd name="connsiteX5" fmla="*/ 841446 w 842535"/>
              <a:gd name="connsiteY5" fmla="*/ 1053657 h 1354575"/>
              <a:gd name="connsiteX6" fmla="*/ 752727 w 842535"/>
              <a:gd name="connsiteY6" fmla="*/ 1293803 h 1354575"/>
              <a:gd name="connsiteX7" fmla="*/ 390961 w 842535"/>
              <a:gd name="connsiteY7" fmla="*/ 1346836 h 1354575"/>
              <a:gd name="connsiteX8" fmla="*/ 184643 w 842535"/>
              <a:gd name="connsiteY8" fmla="*/ 1163682 h 1354575"/>
              <a:gd name="connsiteX9" fmla="*/ 105178 w 842535"/>
              <a:gd name="connsiteY9" fmla="*/ 553733 h 1354575"/>
              <a:gd name="connsiteX10" fmla="*/ 8576 w 842535"/>
              <a:gd name="connsiteY10" fmla="*/ 577971 h 1354575"/>
              <a:gd name="connsiteX0" fmla="*/ 8576 w 841897"/>
              <a:gd name="connsiteY0" fmla="*/ 576547 h 1353151"/>
              <a:gd name="connsiteX1" fmla="*/ 76387 w 841897"/>
              <a:gd name="connsiteY1" fmla="*/ 418293 h 1353151"/>
              <a:gd name="connsiteX2" fmla="*/ 99190 w 841897"/>
              <a:gd name="connsiteY2" fmla="*/ 134376 h 1353151"/>
              <a:gd name="connsiteX3" fmla="*/ 308863 w 841897"/>
              <a:gd name="connsiteY3" fmla="*/ 182 h 1353151"/>
              <a:gd name="connsiteX4" fmla="*/ 730941 w 841897"/>
              <a:gd name="connsiteY4" fmla="*/ 159475 h 1353151"/>
              <a:gd name="connsiteX5" fmla="*/ 841446 w 841897"/>
              <a:gd name="connsiteY5" fmla="*/ 1052233 h 1353151"/>
              <a:gd name="connsiteX6" fmla="*/ 752727 w 841897"/>
              <a:gd name="connsiteY6" fmla="*/ 1292379 h 1353151"/>
              <a:gd name="connsiteX7" fmla="*/ 390961 w 841897"/>
              <a:gd name="connsiteY7" fmla="*/ 1345412 h 1353151"/>
              <a:gd name="connsiteX8" fmla="*/ 184643 w 841897"/>
              <a:gd name="connsiteY8" fmla="*/ 1162258 h 1353151"/>
              <a:gd name="connsiteX9" fmla="*/ 105178 w 841897"/>
              <a:gd name="connsiteY9" fmla="*/ 552309 h 1353151"/>
              <a:gd name="connsiteX10" fmla="*/ 8576 w 841897"/>
              <a:gd name="connsiteY10" fmla="*/ 576547 h 1353151"/>
              <a:gd name="connsiteX0" fmla="*/ 8576 w 852902"/>
              <a:gd name="connsiteY0" fmla="*/ 576547 h 1354413"/>
              <a:gd name="connsiteX1" fmla="*/ 76387 w 852902"/>
              <a:gd name="connsiteY1" fmla="*/ 418293 h 1354413"/>
              <a:gd name="connsiteX2" fmla="*/ 99190 w 852902"/>
              <a:gd name="connsiteY2" fmla="*/ 134376 h 1354413"/>
              <a:gd name="connsiteX3" fmla="*/ 308863 w 852902"/>
              <a:gd name="connsiteY3" fmla="*/ 182 h 1354413"/>
              <a:gd name="connsiteX4" fmla="*/ 730941 w 852902"/>
              <a:gd name="connsiteY4" fmla="*/ 159475 h 1354413"/>
              <a:gd name="connsiteX5" fmla="*/ 852579 w 852902"/>
              <a:gd name="connsiteY5" fmla="*/ 1001682 h 1354413"/>
              <a:gd name="connsiteX6" fmla="*/ 752727 w 852902"/>
              <a:gd name="connsiteY6" fmla="*/ 1292379 h 1354413"/>
              <a:gd name="connsiteX7" fmla="*/ 390961 w 852902"/>
              <a:gd name="connsiteY7" fmla="*/ 1345412 h 1354413"/>
              <a:gd name="connsiteX8" fmla="*/ 184643 w 852902"/>
              <a:gd name="connsiteY8" fmla="*/ 1162258 h 1354413"/>
              <a:gd name="connsiteX9" fmla="*/ 105178 w 852902"/>
              <a:gd name="connsiteY9" fmla="*/ 552309 h 1354413"/>
              <a:gd name="connsiteX10" fmla="*/ 8576 w 852902"/>
              <a:gd name="connsiteY10" fmla="*/ 576547 h 1354413"/>
              <a:gd name="connsiteX0" fmla="*/ 9753 w 842440"/>
              <a:gd name="connsiteY0" fmla="*/ 568913 h 1354413"/>
              <a:gd name="connsiteX1" fmla="*/ 65925 w 842440"/>
              <a:gd name="connsiteY1" fmla="*/ 418293 h 1354413"/>
              <a:gd name="connsiteX2" fmla="*/ 88728 w 842440"/>
              <a:gd name="connsiteY2" fmla="*/ 134376 h 1354413"/>
              <a:gd name="connsiteX3" fmla="*/ 298401 w 842440"/>
              <a:gd name="connsiteY3" fmla="*/ 182 h 1354413"/>
              <a:gd name="connsiteX4" fmla="*/ 720479 w 842440"/>
              <a:gd name="connsiteY4" fmla="*/ 159475 h 1354413"/>
              <a:gd name="connsiteX5" fmla="*/ 842117 w 842440"/>
              <a:gd name="connsiteY5" fmla="*/ 1001682 h 1354413"/>
              <a:gd name="connsiteX6" fmla="*/ 742265 w 842440"/>
              <a:gd name="connsiteY6" fmla="*/ 1292379 h 1354413"/>
              <a:gd name="connsiteX7" fmla="*/ 380499 w 842440"/>
              <a:gd name="connsiteY7" fmla="*/ 1345412 h 1354413"/>
              <a:gd name="connsiteX8" fmla="*/ 174181 w 842440"/>
              <a:gd name="connsiteY8" fmla="*/ 1162258 h 1354413"/>
              <a:gd name="connsiteX9" fmla="*/ 94716 w 842440"/>
              <a:gd name="connsiteY9" fmla="*/ 552309 h 1354413"/>
              <a:gd name="connsiteX10" fmla="*/ 9753 w 842440"/>
              <a:gd name="connsiteY10" fmla="*/ 568913 h 1354413"/>
              <a:gd name="connsiteX0" fmla="*/ 9475 w 842162"/>
              <a:gd name="connsiteY0" fmla="*/ 568921 h 1354421"/>
              <a:gd name="connsiteX1" fmla="*/ 68141 w 842162"/>
              <a:gd name="connsiteY1" fmla="*/ 437939 h 1354421"/>
              <a:gd name="connsiteX2" fmla="*/ 88450 w 842162"/>
              <a:gd name="connsiteY2" fmla="*/ 134384 h 1354421"/>
              <a:gd name="connsiteX3" fmla="*/ 298123 w 842162"/>
              <a:gd name="connsiteY3" fmla="*/ 190 h 1354421"/>
              <a:gd name="connsiteX4" fmla="*/ 720201 w 842162"/>
              <a:gd name="connsiteY4" fmla="*/ 159483 h 1354421"/>
              <a:gd name="connsiteX5" fmla="*/ 841839 w 842162"/>
              <a:gd name="connsiteY5" fmla="*/ 1001690 h 1354421"/>
              <a:gd name="connsiteX6" fmla="*/ 741987 w 842162"/>
              <a:gd name="connsiteY6" fmla="*/ 1292387 h 1354421"/>
              <a:gd name="connsiteX7" fmla="*/ 380221 w 842162"/>
              <a:gd name="connsiteY7" fmla="*/ 1345420 h 1354421"/>
              <a:gd name="connsiteX8" fmla="*/ 173903 w 842162"/>
              <a:gd name="connsiteY8" fmla="*/ 1162266 h 1354421"/>
              <a:gd name="connsiteX9" fmla="*/ 94438 w 842162"/>
              <a:gd name="connsiteY9" fmla="*/ 552317 h 1354421"/>
              <a:gd name="connsiteX10" fmla="*/ 9475 w 842162"/>
              <a:gd name="connsiteY10" fmla="*/ 568921 h 1354421"/>
              <a:gd name="connsiteX0" fmla="*/ 9475 w 842162"/>
              <a:gd name="connsiteY0" fmla="*/ 568732 h 1354232"/>
              <a:gd name="connsiteX1" fmla="*/ 68141 w 842162"/>
              <a:gd name="connsiteY1" fmla="*/ 437750 h 1354232"/>
              <a:gd name="connsiteX2" fmla="*/ 86360 w 842162"/>
              <a:gd name="connsiteY2" fmla="*/ 157448 h 1354232"/>
              <a:gd name="connsiteX3" fmla="*/ 298123 w 842162"/>
              <a:gd name="connsiteY3" fmla="*/ 1 h 1354232"/>
              <a:gd name="connsiteX4" fmla="*/ 720201 w 842162"/>
              <a:gd name="connsiteY4" fmla="*/ 159294 h 1354232"/>
              <a:gd name="connsiteX5" fmla="*/ 841839 w 842162"/>
              <a:gd name="connsiteY5" fmla="*/ 1001501 h 1354232"/>
              <a:gd name="connsiteX6" fmla="*/ 741987 w 842162"/>
              <a:gd name="connsiteY6" fmla="*/ 1292198 h 1354232"/>
              <a:gd name="connsiteX7" fmla="*/ 380221 w 842162"/>
              <a:gd name="connsiteY7" fmla="*/ 1345231 h 1354232"/>
              <a:gd name="connsiteX8" fmla="*/ 173903 w 842162"/>
              <a:gd name="connsiteY8" fmla="*/ 1162077 h 1354232"/>
              <a:gd name="connsiteX9" fmla="*/ 94438 w 842162"/>
              <a:gd name="connsiteY9" fmla="*/ 552128 h 1354232"/>
              <a:gd name="connsiteX10" fmla="*/ 9475 w 842162"/>
              <a:gd name="connsiteY10" fmla="*/ 568732 h 1354232"/>
              <a:gd name="connsiteX0" fmla="*/ 9475 w 842162"/>
              <a:gd name="connsiteY0" fmla="*/ 553089 h 1338589"/>
              <a:gd name="connsiteX1" fmla="*/ 68141 w 842162"/>
              <a:gd name="connsiteY1" fmla="*/ 422107 h 1338589"/>
              <a:gd name="connsiteX2" fmla="*/ 86360 w 842162"/>
              <a:gd name="connsiteY2" fmla="*/ 141805 h 1338589"/>
              <a:gd name="connsiteX3" fmla="*/ 302731 w 842162"/>
              <a:gd name="connsiteY3" fmla="*/ 786 h 1338589"/>
              <a:gd name="connsiteX4" fmla="*/ 720201 w 842162"/>
              <a:gd name="connsiteY4" fmla="*/ 143651 h 1338589"/>
              <a:gd name="connsiteX5" fmla="*/ 841839 w 842162"/>
              <a:gd name="connsiteY5" fmla="*/ 985858 h 1338589"/>
              <a:gd name="connsiteX6" fmla="*/ 741987 w 842162"/>
              <a:gd name="connsiteY6" fmla="*/ 1276555 h 1338589"/>
              <a:gd name="connsiteX7" fmla="*/ 380221 w 842162"/>
              <a:gd name="connsiteY7" fmla="*/ 1329588 h 1338589"/>
              <a:gd name="connsiteX8" fmla="*/ 173903 w 842162"/>
              <a:gd name="connsiteY8" fmla="*/ 1146434 h 1338589"/>
              <a:gd name="connsiteX9" fmla="*/ 94438 w 842162"/>
              <a:gd name="connsiteY9" fmla="*/ 536485 h 1338589"/>
              <a:gd name="connsiteX10" fmla="*/ 9475 w 842162"/>
              <a:gd name="connsiteY10" fmla="*/ 553089 h 1338589"/>
              <a:gd name="connsiteX0" fmla="*/ 9475 w 842162"/>
              <a:gd name="connsiteY0" fmla="*/ 556656 h 1342156"/>
              <a:gd name="connsiteX1" fmla="*/ 68141 w 842162"/>
              <a:gd name="connsiteY1" fmla="*/ 425674 h 1342156"/>
              <a:gd name="connsiteX2" fmla="*/ 86360 w 842162"/>
              <a:gd name="connsiteY2" fmla="*/ 145372 h 1342156"/>
              <a:gd name="connsiteX3" fmla="*/ 302731 w 842162"/>
              <a:gd name="connsiteY3" fmla="*/ 4353 h 1342156"/>
              <a:gd name="connsiteX4" fmla="*/ 720201 w 842162"/>
              <a:gd name="connsiteY4" fmla="*/ 147218 h 1342156"/>
              <a:gd name="connsiteX5" fmla="*/ 841839 w 842162"/>
              <a:gd name="connsiteY5" fmla="*/ 989425 h 1342156"/>
              <a:gd name="connsiteX6" fmla="*/ 741987 w 842162"/>
              <a:gd name="connsiteY6" fmla="*/ 1280122 h 1342156"/>
              <a:gd name="connsiteX7" fmla="*/ 380221 w 842162"/>
              <a:gd name="connsiteY7" fmla="*/ 1333155 h 1342156"/>
              <a:gd name="connsiteX8" fmla="*/ 173903 w 842162"/>
              <a:gd name="connsiteY8" fmla="*/ 1150001 h 1342156"/>
              <a:gd name="connsiteX9" fmla="*/ 94438 w 842162"/>
              <a:gd name="connsiteY9" fmla="*/ 540052 h 1342156"/>
              <a:gd name="connsiteX10" fmla="*/ 9475 w 842162"/>
              <a:gd name="connsiteY10" fmla="*/ 556656 h 1342156"/>
              <a:gd name="connsiteX0" fmla="*/ 9475 w 842162"/>
              <a:gd name="connsiteY0" fmla="*/ 553349 h 1338849"/>
              <a:gd name="connsiteX1" fmla="*/ 68141 w 842162"/>
              <a:gd name="connsiteY1" fmla="*/ 422367 h 1338849"/>
              <a:gd name="connsiteX2" fmla="*/ 96954 w 842162"/>
              <a:gd name="connsiteY2" fmla="*/ 146058 h 1338849"/>
              <a:gd name="connsiteX3" fmla="*/ 302731 w 842162"/>
              <a:gd name="connsiteY3" fmla="*/ 1046 h 1338849"/>
              <a:gd name="connsiteX4" fmla="*/ 720201 w 842162"/>
              <a:gd name="connsiteY4" fmla="*/ 143911 h 1338849"/>
              <a:gd name="connsiteX5" fmla="*/ 841839 w 842162"/>
              <a:gd name="connsiteY5" fmla="*/ 986118 h 1338849"/>
              <a:gd name="connsiteX6" fmla="*/ 741987 w 842162"/>
              <a:gd name="connsiteY6" fmla="*/ 1276815 h 1338849"/>
              <a:gd name="connsiteX7" fmla="*/ 380221 w 842162"/>
              <a:gd name="connsiteY7" fmla="*/ 1329848 h 1338849"/>
              <a:gd name="connsiteX8" fmla="*/ 173903 w 842162"/>
              <a:gd name="connsiteY8" fmla="*/ 1146694 h 1338849"/>
              <a:gd name="connsiteX9" fmla="*/ 94438 w 842162"/>
              <a:gd name="connsiteY9" fmla="*/ 536745 h 1338849"/>
              <a:gd name="connsiteX10" fmla="*/ 9475 w 842162"/>
              <a:gd name="connsiteY10" fmla="*/ 553349 h 1338849"/>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42900"/>
              <a:gd name="connsiteX1" fmla="*/ 68141 w 842162"/>
              <a:gd name="connsiteY1" fmla="*/ 422367 h 1342900"/>
              <a:gd name="connsiteX2" fmla="*/ 96954 w 842162"/>
              <a:gd name="connsiteY2" fmla="*/ 146058 h 1342900"/>
              <a:gd name="connsiteX3" fmla="*/ 302731 w 842162"/>
              <a:gd name="connsiteY3" fmla="*/ 1046 h 1342900"/>
              <a:gd name="connsiteX4" fmla="*/ 720201 w 842162"/>
              <a:gd name="connsiteY4" fmla="*/ 143911 h 1342900"/>
              <a:gd name="connsiteX5" fmla="*/ 841839 w 842162"/>
              <a:gd name="connsiteY5" fmla="*/ 986118 h 1342900"/>
              <a:gd name="connsiteX6" fmla="*/ 741987 w 842162"/>
              <a:gd name="connsiteY6" fmla="*/ 1276815 h 1342900"/>
              <a:gd name="connsiteX7" fmla="*/ 380221 w 842162"/>
              <a:gd name="connsiteY7" fmla="*/ 1329848 h 1342900"/>
              <a:gd name="connsiteX8" fmla="*/ 164306 w 842162"/>
              <a:gd name="connsiteY8" fmla="*/ 1090990 h 1342900"/>
              <a:gd name="connsiteX9" fmla="*/ 94438 w 842162"/>
              <a:gd name="connsiteY9" fmla="*/ 536745 h 1342900"/>
              <a:gd name="connsiteX10" fmla="*/ 9475 w 842162"/>
              <a:gd name="connsiteY10" fmla="*/ 553349 h 1342900"/>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38228"/>
              <a:gd name="connsiteY0" fmla="*/ 552686 h 1342067"/>
              <a:gd name="connsiteX1" fmla="*/ 68141 w 838228"/>
              <a:gd name="connsiteY1" fmla="*/ 421704 h 1342067"/>
              <a:gd name="connsiteX2" fmla="*/ 96954 w 838228"/>
              <a:gd name="connsiteY2" fmla="*/ 145395 h 1342067"/>
              <a:gd name="connsiteX3" fmla="*/ 302731 w 838228"/>
              <a:gd name="connsiteY3" fmla="*/ 383 h 1342067"/>
              <a:gd name="connsiteX4" fmla="*/ 720201 w 838228"/>
              <a:gd name="connsiteY4" fmla="*/ 143248 h 1342067"/>
              <a:gd name="connsiteX5" fmla="*/ 837868 w 838228"/>
              <a:gd name="connsiteY5" fmla="*/ 935854 h 1342067"/>
              <a:gd name="connsiteX6" fmla="*/ 741987 w 838228"/>
              <a:gd name="connsiteY6" fmla="*/ 1276152 h 1342067"/>
              <a:gd name="connsiteX7" fmla="*/ 380221 w 838228"/>
              <a:gd name="connsiteY7" fmla="*/ 1329185 h 1342067"/>
              <a:gd name="connsiteX8" fmla="*/ 177395 w 838228"/>
              <a:gd name="connsiteY8" fmla="*/ 1113958 h 1342067"/>
              <a:gd name="connsiteX9" fmla="*/ 94438 w 838228"/>
              <a:gd name="connsiteY9" fmla="*/ 536082 h 1342067"/>
              <a:gd name="connsiteX10" fmla="*/ 9475 w 838228"/>
              <a:gd name="connsiteY10" fmla="*/ 552686 h 1342067"/>
              <a:gd name="connsiteX0" fmla="*/ 9475 w 838000"/>
              <a:gd name="connsiteY0" fmla="*/ 552686 h 1336588"/>
              <a:gd name="connsiteX1" fmla="*/ 68141 w 838000"/>
              <a:gd name="connsiteY1" fmla="*/ 421704 h 1336588"/>
              <a:gd name="connsiteX2" fmla="*/ 96954 w 838000"/>
              <a:gd name="connsiteY2" fmla="*/ 145395 h 1336588"/>
              <a:gd name="connsiteX3" fmla="*/ 302731 w 838000"/>
              <a:gd name="connsiteY3" fmla="*/ 383 h 1336588"/>
              <a:gd name="connsiteX4" fmla="*/ 720201 w 838000"/>
              <a:gd name="connsiteY4" fmla="*/ 143248 h 1336588"/>
              <a:gd name="connsiteX5" fmla="*/ 837868 w 838000"/>
              <a:gd name="connsiteY5" fmla="*/ 935854 h 1336588"/>
              <a:gd name="connsiteX6" fmla="*/ 734462 w 838000"/>
              <a:gd name="connsiteY6" fmla="*/ 1253581 h 1336588"/>
              <a:gd name="connsiteX7" fmla="*/ 380221 w 838000"/>
              <a:gd name="connsiteY7" fmla="*/ 1329185 h 1336588"/>
              <a:gd name="connsiteX8" fmla="*/ 177395 w 838000"/>
              <a:gd name="connsiteY8" fmla="*/ 1113958 h 1336588"/>
              <a:gd name="connsiteX9" fmla="*/ 94438 w 838000"/>
              <a:gd name="connsiteY9" fmla="*/ 536082 h 1336588"/>
              <a:gd name="connsiteX10" fmla="*/ 9475 w 838000"/>
              <a:gd name="connsiteY10" fmla="*/ 552686 h 1336588"/>
              <a:gd name="connsiteX0" fmla="*/ 9475 w 837882"/>
              <a:gd name="connsiteY0" fmla="*/ 552686 h 1336871"/>
              <a:gd name="connsiteX1" fmla="*/ 68141 w 837882"/>
              <a:gd name="connsiteY1" fmla="*/ 421704 h 1336871"/>
              <a:gd name="connsiteX2" fmla="*/ 96954 w 837882"/>
              <a:gd name="connsiteY2" fmla="*/ 145395 h 1336871"/>
              <a:gd name="connsiteX3" fmla="*/ 302731 w 837882"/>
              <a:gd name="connsiteY3" fmla="*/ 383 h 1336871"/>
              <a:gd name="connsiteX4" fmla="*/ 720201 w 837882"/>
              <a:gd name="connsiteY4" fmla="*/ 143248 h 1336871"/>
              <a:gd name="connsiteX5" fmla="*/ 837868 w 837882"/>
              <a:gd name="connsiteY5" fmla="*/ 935854 h 1336871"/>
              <a:gd name="connsiteX6" fmla="*/ 725336 w 837882"/>
              <a:gd name="connsiteY6" fmla="*/ 1255076 h 1336871"/>
              <a:gd name="connsiteX7" fmla="*/ 380221 w 837882"/>
              <a:gd name="connsiteY7" fmla="*/ 1329185 h 1336871"/>
              <a:gd name="connsiteX8" fmla="*/ 177395 w 837882"/>
              <a:gd name="connsiteY8" fmla="*/ 1113958 h 1336871"/>
              <a:gd name="connsiteX9" fmla="*/ 94438 w 837882"/>
              <a:gd name="connsiteY9" fmla="*/ 536082 h 1336871"/>
              <a:gd name="connsiteX10" fmla="*/ 9475 w 837882"/>
              <a:gd name="connsiteY10" fmla="*/ 552686 h 1336871"/>
              <a:gd name="connsiteX0" fmla="*/ 9475 w 839240"/>
              <a:gd name="connsiteY0" fmla="*/ 552686 h 1331193"/>
              <a:gd name="connsiteX1" fmla="*/ 68141 w 839240"/>
              <a:gd name="connsiteY1" fmla="*/ 421704 h 1331193"/>
              <a:gd name="connsiteX2" fmla="*/ 96954 w 839240"/>
              <a:gd name="connsiteY2" fmla="*/ 145395 h 1331193"/>
              <a:gd name="connsiteX3" fmla="*/ 302731 w 839240"/>
              <a:gd name="connsiteY3" fmla="*/ 383 h 1331193"/>
              <a:gd name="connsiteX4" fmla="*/ 720201 w 839240"/>
              <a:gd name="connsiteY4" fmla="*/ 143248 h 1331193"/>
              <a:gd name="connsiteX5" fmla="*/ 837868 w 839240"/>
              <a:gd name="connsiteY5" fmla="*/ 935854 h 1331193"/>
              <a:gd name="connsiteX6" fmla="*/ 756246 w 839240"/>
              <a:gd name="connsiteY6" fmla="*/ 1205051 h 1331193"/>
              <a:gd name="connsiteX7" fmla="*/ 380221 w 839240"/>
              <a:gd name="connsiteY7" fmla="*/ 1329185 h 1331193"/>
              <a:gd name="connsiteX8" fmla="*/ 177395 w 839240"/>
              <a:gd name="connsiteY8" fmla="*/ 1113958 h 1331193"/>
              <a:gd name="connsiteX9" fmla="*/ 94438 w 839240"/>
              <a:gd name="connsiteY9" fmla="*/ 536082 h 1331193"/>
              <a:gd name="connsiteX10" fmla="*/ 9475 w 839240"/>
              <a:gd name="connsiteY10" fmla="*/ 552686 h 1331193"/>
              <a:gd name="connsiteX0" fmla="*/ 9475 w 838447"/>
              <a:gd name="connsiteY0" fmla="*/ 552686 h 1332254"/>
              <a:gd name="connsiteX1" fmla="*/ 68141 w 838447"/>
              <a:gd name="connsiteY1" fmla="*/ 421704 h 1332254"/>
              <a:gd name="connsiteX2" fmla="*/ 96954 w 838447"/>
              <a:gd name="connsiteY2" fmla="*/ 145395 h 1332254"/>
              <a:gd name="connsiteX3" fmla="*/ 302731 w 838447"/>
              <a:gd name="connsiteY3" fmla="*/ 383 h 1332254"/>
              <a:gd name="connsiteX4" fmla="*/ 720201 w 838447"/>
              <a:gd name="connsiteY4" fmla="*/ 143248 h 1332254"/>
              <a:gd name="connsiteX5" fmla="*/ 837868 w 838447"/>
              <a:gd name="connsiteY5" fmla="*/ 935854 h 1332254"/>
              <a:gd name="connsiteX6" fmla="*/ 746484 w 838447"/>
              <a:gd name="connsiteY6" fmla="*/ 1219874 h 1332254"/>
              <a:gd name="connsiteX7" fmla="*/ 380221 w 838447"/>
              <a:gd name="connsiteY7" fmla="*/ 1329185 h 1332254"/>
              <a:gd name="connsiteX8" fmla="*/ 177395 w 838447"/>
              <a:gd name="connsiteY8" fmla="*/ 1113958 h 1332254"/>
              <a:gd name="connsiteX9" fmla="*/ 94438 w 838447"/>
              <a:gd name="connsiteY9" fmla="*/ 536082 h 1332254"/>
              <a:gd name="connsiteX10" fmla="*/ 9475 w 838447"/>
              <a:gd name="connsiteY10" fmla="*/ 552686 h 1332254"/>
              <a:gd name="connsiteX0" fmla="*/ 9475 w 838410"/>
              <a:gd name="connsiteY0" fmla="*/ 552686 h 1331841"/>
              <a:gd name="connsiteX1" fmla="*/ 68141 w 838410"/>
              <a:gd name="connsiteY1" fmla="*/ 421704 h 1331841"/>
              <a:gd name="connsiteX2" fmla="*/ 96954 w 838410"/>
              <a:gd name="connsiteY2" fmla="*/ 145395 h 1331841"/>
              <a:gd name="connsiteX3" fmla="*/ 302731 w 838410"/>
              <a:gd name="connsiteY3" fmla="*/ 383 h 1331841"/>
              <a:gd name="connsiteX4" fmla="*/ 720201 w 838410"/>
              <a:gd name="connsiteY4" fmla="*/ 143248 h 1331841"/>
              <a:gd name="connsiteX5" fmla="*/ 837868 w 838410"/>
              <a:gd name="connsiteY5" fmla="*/ 935854 h 1331841"/>
              <a:gd name="connsiteX6" fmla="*/ 745826 w 838410"/>
              <a:gd name="connsiteY6" fmla="*/ 1214692 h 1331841"/>
              <a:gd name="connsiteX7" fmla="*/ 380221 w 838410"/>
              <a:gd name="connsiteY7" fmla="*/ 1329185 h 1331841"/>
              <a:gd name="connsiteX8" fmla="*/ 177395 w 838410"/>
              <a:gd name="connsiteY8" fmla="*/ 1113958 h 1331841"/>
              <a:gd name="connsiteX9" fmla="*/ 94438 w 838410"/>
              <a:gd name="connsiteY9" fmla="*/ 536082 h 1331841"/>
              <a:gd name="connsiteX10" fmla="*/ 9475 w 838410"/>
              <a:gd name="connsiteY10" fmla="*/ 552686 h 1331841"/>
              <a:gd name="connsiteX0" fmla="*/ 9475 w 838410"/>
              <a:gd name="connsiteY0" fmla="*/ 552359 h 1331514"/>
              <a:gd name="connsiteX1" fmla="*/ 68141 w 838410"/>
              <a:gd name="connsiteY1" fmla="*/ 421377 h 1331514"/>
              <a:gd name="connsiteX2" fmla="*/ 113639 w 838410"/>
              <a:gd name="connsiteY2" fmla="*/ 138724 h 1331514"/>
              <a:gd name="connsiteX3" fmla="*/ 302731 w 838410"/>
              <a:gd name="connsiteY3" fmla="*/ 56 h 1331514"/>
              <a:gd name="connsiteX4" fmla="*/ 720201 w 838410"/>
              <a:gd name="connsiteY4" fmla="*/ 142921 h 1331514"/>
              <a:gd name="connsiteX5" fmla="*/ 837868 w 838410"/>
              <a:gd name="connsiteY5" fmla="*/ 935527 h 1331514"/>
              <a:gd name="connsiteX6" fmla="*/ 745826 w 838410"/>
              <a:gd name="connsiteY6" fmla="*/ 1214365 h 1331514"/>
              <a:gd name="connsiteX7" fmla="*/ 380221 w 838410"/>
              <a:gd name="connsiteY7" fmla="*/ 1328858 h 1331514"/>
              <a:gd name="connsiteX8" fmla="*/ 177395 w 838410"/>
              <a:gd name="connsiteY8" fmla="*/ 1113631 h 1331514"/>
              <a:gd name="connsiteX9" fmla="*/ 94438 w 838410"/>
              <a:gd name="connsiteY9" fmla="*/ 535755 h 1331514"/>
              <a:gd name="connsiteX10" fmla="*/ 9475 w 838410"/>
              <a:gd name="connsiteY10" fmla="*/ 552359 h 1331514"/>
              <a:gd name="connsiteX0" fmla="*/ 9475 w 838410"/>
              <a:gd name="connsiteY0" fmla="*/ 555370 h 1334525"/>
              <a:gd name="connsiteX1" fmla="*/ 68141 w 838410"/>
              <a:gd name="connsiteY1" fmla="*/ 424388 h 1334525"/>
              <a:gd name="connsiteX2" fmla="*/ 113639 w 838410"/>
              <a:gd name="connsiteY2" fmla="*/ 141735 h 1334525"/>
              <a:gd name="connsiteX3" fmla="*/ 321423 w 838410"/>
              <a:gd name="connsiteY3" fmla="*/ 5 h 1334525"/>
              <a:gd name="connsiteX4" fmla="*/ 720201 w 838410"/>
              <a:gd name="connsiteY4" fmla="*/ 145932 h 1334525"/>
              <a:gd name="connsiteX5" fmla="*/ 837868 w 838410"/>
              <a:gd name="connsiteY5" fmla="*/ 938538 h 1334525"/>
              <a:gd name="connsiteX6" fmla="*/ 745826 w 838410"/>
              <a:gd name="connsiteY6" fmla="*/ 1217376 h 1334525"/>
              <a:gd name="connsiteX7" fmla="*/ 380221 w 838410"/>
              <a:gd name="connsiteY7" fmla="*/ 1331869 h 1334525"/>
              <a:gd name="connsiteX8" fmla="*/ 177395 w 838410"/>
              <a:gd name="connsiteY8" fmla="*/ 1116642 h 1334525"/>
              <a:gd name="connsiteX9" fmla="*/ 94438 w 838410"/>
              <a:gd name="connsiteY9" fmla="*/ 538766 h 1334525"/>
              <a:gd name="connsiteX10" fmla="*/ 9475 w 838410"/>
              <a:gd name="connsiteY10" fmla="*/ 555370 h 1334525"/>
              <a:gd name="connsiteX0" fmla="*/ 9475 w 838410"/>
              <a:gd name="connsiteY0" fmla="*/ 555454 h 1334609"/>
              <a:gd name="connsiteX1" fmla="*/ 68141 w 838410"/>
              <a:gd name="connsiteY1" fmla="*/ 424472 h 1334609"/>
              <a:gd name="connsiteX2" fmla="*/ 113639 w 838410"/>
              <a:gd name="connsiteY2" fmla="*/ 141819 h 1334609"/>
              <a:gd name="connsiteX3" fmla="*/ 321423 w 838410"/>
              <a:gd name="connsiteY3" fmla="*/ 89 h 1334609"/>
              <a:gd name="connsiteX4" fmla="*/ 720201 w 838410"/>
              <a:gd name="connsiteY4" fmla="*/ 146016 h 1334609"/>
              <a:gd name="connsiteX5" fmla="*/ 837868 w 838410"/>
              <a:gd name="connsiteY5" fmla="*/ 938622 h 1334609"/>
              <a:gd name="connsiteX6" fmla="*/ 745826 w 838410"/>
              <a:gd name="connsiteY6" fmla="*/ 1217460 h 1334609"/>
              <a:gd name="connsiteX7" fmla="*/ 380221 w 838410"/>
              <a:gd name="connsiteY7" fmla="*/ 1331953 h 1334609"/>
              <a:gd name="connsiteX8" fmla="*/ 177395 w 838410"/>
              <a:gd name="connsiteY8" fmla="*/ 1116726 h 1334609"/>
              <a:gd name="connsiteX9" fmla="*/ 94438 w 838410"/>
              <a:gd name="connsiteY9" fmla="*/ 538850 h 1334609"/>
              <a:gd name="connsiteX10" fmla="*/ 9475 w 838410"/>
              <a:gd name="connsiteY10" fmla="*/ 555454 h 1334609"/>
              <a:gd name="connsiteX0" fmla="*/ 8720 w 837655"/>
              <a:gd name="connsiteY0" fmla="*/ 555454 h 1334609"/>
              <a:gd name="connsiteX1" fmla="*/ 74950 w 837655"/>
              <a:gd name="connsiteY1" fmla="*/ 421428 h 1334609"/>
              <a:gd name="connsiteX2" fmla="*/ 112884 w 837655"/>
              <a:gd name="connsiteY2" fmla="*/ 141819 h 1334609"/>
              <a:gd name="connsiteX3" fmla="*/ 320668 w 837655"/>
              <a:gd name="connsiteY3" fmla="*/ 89 h 1334609"/>
              <a:gd name="connsiteX4" fmla="*/ 719446 w 837655"/>
              <a:gd name="connsiteY4" fmla="*/ 146016 h 1334609"/>
              <a:gd name="connsiteX5" fmla="*/ 837113 w 837655"/>
              <a:gd name="connsiteY5" fmla="*/ 938622 h 1334609"/>
              <a:gd name="connsiteX6" fmla="*/ 745071 w 837655"/>
              <a:gd name="connsiteY6" fmla="*/ 1217460 h 1334609"/>
              <a:gd name="connsiteX7" fmla="*/ 379466 w 837655"/>
              <a:gd name="connsiteY7" fmla="*/ 1331953 h 1334609"/>
              <a:gd name="connsiteX8" fmla="*/ 176640 w 837655"/>
              <a:gd name="connsiteY8" fmla="*/ 1116726 h 1334609"/>
              <a:gd name="connsiteX9" fmla="*/ 93683 w 837655"/>
              <a:gd name="connsiteY9" fmla="*/ 538850 h 1334609"/>
              <a:gd name="connsiteX10" fmla="*/ 8720 w 837655"/>
              <a:gd name="connsiteY10" fmla="*/ 555454 h 1334609"/>
              <a:gd name="connsiteX0" fmla="*/ 8720 w 837655"/>
              <a:gd name="connsiteY0" fmla="*/ 555454 h 1334609"/>
              <a:gd name="connsiteX1" fmla="*/ 74950 w 837655"/>
              <a:gd name="connsiteY1" fmla="*/ 421428 h 1334609"/>
              <a:gd name="connsiteX2" fmla="*/ 112884 w 837655"/>
              <a:gd name="connsiteY2" fmla="*/ 141819 h 1334609"/>
              <a:gd name="connsiteX3" fmla="*/ 320668 w 837655"/>
              <a:gd name="connsiteY3" fmla="*/ 89 h 1334609"/>
              <a:gd name="connsiteX4" fmla="*/ 719446 w 837655"/>
              <a:gd name="connsiteY4" fmla="*/ 146016 h 1334609"/>
              <a:gd name="connsiteX5" fmla="*/ 837113 w 837655"/>
              <a:gd name="connsiteY5" fmla="*/ 938622 h 1334609"/>
              <a:gd name="connsiteX6" fmla="*/ 745071 w 837655"/>
              <a:gd name="connsiteY6" fmla="*/ 1217460 h 1334609"/>
              <a:gd name="connsiteX7" fmla="*/ 379466 w 837655"/>
              <a:gd name="connsiteY7" fmla="*/ 1331953 h 1334609"/>
              <a:gd name="connsiteX8" fmla="*/ 176640 w 837655"/>
              <a:gd name="connsiteY8" fmla="*/ 1116726 h 1334609"/>
              <a:gd name="connsiteX9" fmla="*/ 93683 w 837655"/>
              <a:gd name="connsiteY9" fmla="*/ 538850 h 1334609"/>
              <a:gd name="connsiteX10" fmla="*/ 8720 w 837655"/>
              <a:gd name="connsiteY10" fmla="*/ 555454 h 1334609"/>
              <a:gd name="connsiteX0" fmla="*/ 8720 w 837655"/>
              <a:gd name="connsiteY0" fmla="*/ 555461 h 1334616"/>
              <a:gd name="connsiteX1" fmla="*/ 74950 w 837655"/>
              <a:gd name="connsiteY1" fmla="*/ 421435 h 1334616"/>
              <a:gd name="connsiteX2" fmla="*/ 112884 w 837655"/>
              <a:gd name="connsiteY2" fmla="*/ 141826 h 1334616"/>
              <a:gd name="connsiteX3" fmla="*/ 320668 w 837655"/>
              <a:gd name="connsiteY3" fmla="*/ 96 h 1334616"/>
              <a:gd name="connsiteX4" fmla="*/ 719446 w 837655"/>
              <a:gd name="connsiteY4" fmla="*/ 146023 h 1334616"/>
              <a:gd name="connsiteX5" fmla="*/ 837113 w 837655"/>
              <a:gd name="connsiteY5" fmla="*/ 938629 h 1334616"/>
              <a:gd name="connsiteX6" fmla="*/ 745071 w 837655"/>
              <a:gd name="connsiteY6" fmla="*/ 1217467 h 1334616"/>
              <a:gd name="connsiteX7" fmla="*/ 379466 w 837655"/>
              <a:gd name="connsiteY7" fmla="*/ 1331960 h 1334616"/>
              <a:gd name="connsiteX8" fmla="*/ 176640 w 837655"/>
              <a:gd name="connsiteY8" fmla="*/ 1116733 h 1334616"/>
              <a:gd name="connsiteX9" fmla="*/ 93683 w 837655"/>
              <a:gd name="connsiteY9" fmla="*/ 538857 h 1334616"/>
              <a:gd name="connsiteX10" fmla="*/ 8720 w 837655"/>
              <a:gd name="connsiteY10" fmla="*/ 555461 h 1334616"/>
              <a:gd name="connsiteX0" fmla="*/ 8720 w 837655"/>
              <a:gd name="connsiteY0" fmla="*/ 555385 h 1334540"/>
              <a:gd name="connsiteX1" fmla="*/ 74950 w 837655"/>
              <a:gd name="connsiteY1" fmla="*/ 421359 h 1334540"/>
              <a:gd name="connsiteX2" fmla="*/ 123563 w 837655"/>
              <a:gd name="connsiteY2" fmla="*/ 138195 h 1334540"/>
              <a:gd name="connsiteX3" fmla="*/ 320668 w 837655"/>
              <a:gd name="connsiteY3" fmla="*/ 20 h 1334540"/>
              <a:gd name="connsiteX4" fmla="*/ 719446 w 837655"/>
              <a:gd name="connsiteY4" fmla="*/ 145947 h 1334540"/>
              <a:gd name="connsiteX5" fmla="*/ 837113 w 837655"/>
              <a:gd name="connsiteY5" fmla="*/ 938553 h 1334540"/>
              <a:gd name="connsiteX6" fmla="*/ 745071 w 837655"/>
              <a:gd name="connsiteY6" fmla="*/ 1217391 h 1334540"/>
              <a:gd name="connsiteX7" fmla="*/ 379466 w 837655"/>
              <a:gd name="connsiteY7" fmla="*/ 1331884 h 1334540"/>
              <a:gd name="connsiteX8" fmla="*/ 176640 w 837655"/>
              <a:gd name="connsiteY8" fmla="*/ 1116657 h 1334540"/>
              <a:gd name="connsiteX9" fmla="*/ 93683 w 837655"/>
              <a:gd name="connsiteY9" fmla="*/ 538781 h 1334540"/>
              <a:gd name="connsiteX10" fmla="*/ 8720 w 837655"/>
              <a:gd name="connsiteY10" fmla="*/ 555385 h 1334540"/>
              <a:gd name="connsiteX0" fmla="*/ 8179 w 837114"/>
              <a:gd name="connsiteY0" fmla="*/ 555383 h 1334538"/>
              <a:gd name="connsiteX1" fmla="*/ 80640 w 837114"/>
              <a:gd name="connsiteY1" fmla="*/ 420336 h 1334538"/>
              <a:gd name="connsiteX2" fmla="*/ 123022 w 837114"/>
              <a:gd name="connsiteY2" fmla="*/ 138193 h 1334538"/>
              <a:gd name="connsiteX3" fmla="*/ 320127 w 837114"/>
              <a:gd name="connsiteY3" fmla="*/ 18 h 1334538"/>
              <a:gd name="connsiteX4" fmla="*/ 718905 w 837114"/>
              <a:gd name="connsiteY4" fmla="*/ 145945 h 1334538"/>
              <a:gd name="connsiteX5" fmla="*/ 836572 w 837114"/>
              <a:gd name="connsiteY5" fmla="*/ 938551 h 1334538"/>
              <a:gd name="connsiteX6" fmla="*/ 744530 w 837114"/>
              <a:gd name="connsiteY6" fmla="*/ 1217389 h 1334538"/>
              <a:gd name="connsiteX7" fmla="*/ 378925 w 837114"/>
              <a:gd name="connsiteY7" fmla="*/ 1331882 h 1334538"/>
              <a:gd name="connsiteX8" fmla="*/ 176099 w 837114"/>
              <a:gd name="connsiteY8" fmla="*/ 1116655 h 1334538"/>
              <a:gd name="connsiteX9" fmla="*/ 93142 w 837114"/>
              <a:gd name="connsiteY9" fmla="*/ 538779 h 1334538"/>
              <a:gd name="connsiteX10" fmla="*/ 8179 w 837114"/>
              <a:gd name="connsiteY10" fmla="*/ 555383 h 1334538"/>
              <a:gd name="connsiteX0" fmla="*/ 9690 w 838625"/>
              <a:gd name="connsiteY0" fmla="*/ 555383 h 1334538"/>
              <a:gd name="connsiteX1" fmla="*/ 82151 w 838625"/>
              <a:gd name="connsiteY1" fmla="*/ 420336 h 1334538"/>
              <a:gd name="connsiteX2" fmla="*/ 124533 w 838625"/>
              <a:gd name="connsiteY2" fmla="*/ 138193 h 1334538"/>
              <a:gd name="connsiteX3" fmla="*/ 321638 w 838625"/>
              <a:gd name="connsiteY3" fmla="*/ 18 h 1334538"/>
              <a:gd name="connsiteX4" fmla="*/ 720416 w 838625"/>
              <a:gd name="connsiteY4" fmla="*/ 145945 h 1334538"/>
              <a:gd name="connsiteX5" fmla="*/ 838083 w 838625"/>
              <a:gd name="connsiteY5" fmla="*/ 938551 h 1334538"/>
              <a:gd name="connsiteX6" fmla="*/ 746041 w 838625"/>
              <a:gd name="connsiteY6" fmla="*/ 1217389 h 1334538"/>
              <a:gd name="connsiteX7" fmla="*/ 380436 w 838625"/>
              <a:gd name="connsiteY7" fmla="*/ 1331882 h 1334538"/>
              <a:gd name="connsiteX8" fmla="*/ 177610 w 838625"/>
              <a:gd name="connsiteY8" fmla="*/ 1116655 h 1334538"/>
              <a:gd name="connsiteX9" fmla="*/ 94653 w 838625"/>
              <a:gd name="connsiteY9" fmla="*/ 538779 h 1334538"/>
              <a:gd name="connsiteX10" fmla="*/ 9690 w 838625"/>
              <a:gd name="connsiteY10" fmla="*/ 555383 h 1334538"/>
              <a:gd name="connsiteX0" fmla="*/ 9690 w 838625"/>
              <a:gd name="connsiteY0" fmla="*/ 561266 h 1340421"/>
              <a:gd name="connsiteX1" fmla="*/ 82151 w 838625"/>
              <a:gd name="connsiteY1" fmla="*/ 426219 h 1340421"/>
              <a:gd name="connsiteX2" fmla="*/ 124533 w 838625"/>
              <a:gd name="connsiteY2" fmla="*/ 144076 h 1340421"/>
              <a:gd name="connsiteX3" fmla="*/ 368592 w 838625"/>
              <a:gd name="connsiteY3" fmla="*/ 16 h 1340421"/>
              <a:gd name="connsiteX4" fmla="*/ 720416 w 838625"/>
              <a:gd name="connsiteY4" fmla="*/ 151828 h 1340421"/>
              <a:gd name="connsiteX5" fmla="*/ 838083 w 838625"/>
              <a:gd name="connsiteY5" fmla="*/ 944434 h 1340421"/>
              <a:gd name="connsiteX6" fmla="*/ 746041 w 838625"/>
              <a:gd name="connsiteY6" fmla="*/ 1223272 h 1340421"/>
              <a:gd name="connsiteX7" fmla="*/ 380436 w 838625"/>
              <a:gd name="connsiteY7" fmla="*/ 1337765 h 1340421"/>
              <a:gd name="connsiteX8" fmla="*/ 177610 w 838625"/>
              <a:gd name="connsiteY8" fmla="*/ 1122538 h 1340421"/>
              <a:gd name="connsiteX9" fmla="*/ 94653 w 838625"/>
              <a:gd name="connsiteY9" fmla="*/ 544662 h 1340421"/>
              <a:gd name="connsiteX10" fmla="*/ 9690 w 838625"/>
              <a:gd name="connsiteY10" fmla="*/ 561266 h 1340421"/>
              <a:gd name="connsiteX0" fmla="*/ 9690 w 838625"/>
              <a:gd name="connsiteY0" fmla="*/ 561272 h 1340427"/>
              <a:gd name="connsiteX1" fmla="*/ 82151 w 838625"/>
              <a:gd name="connsiteY1" fmla="*/ 426225 h 1340427"/>
              <a:gd name="connsiteX2" fmla="*/ 132321 w 838625"/>
              <a:gd name="connsiteY2" fmla="*/ 142806 h 1340427"/>
              <a:gd name="connsiteX3" fmla="*/ 368592 w 838625"/>
              <a:gd name="connsiteY3" fmla="*/ 22 h 1340427"/>
              <a:gd name="connsiteX4" fmla="*/ 720416 w 838625"/>
              <a:gd name="connsiteY4" fmla="*/ 151834 h 1340427"/>
              <a:gd name="connsiteX5" fmla="*/ 838083 w 838625"/>
              <a:gd name="connsiteY5" fmla="*/ 944440 h 1340427"/>
              <a:gd name="connsiteX6" fmla="*/ 746041 w 838625"/>
              <a:gd name="connsiteY6" fmla="*/ 1223278 h 1340427"/>
              <a:gd name="connsiteX7" fmla="*/ 380436 w 838625"/>
              <a:gd name="connsiteY7" fmla="*/ 1337771 h 1340427"/>
              <a:gd name="connsiteX8" fmla="*/ 177610 w 838625"/>
              <a:gd name="connsiteY8" fmla="*/ 1122544 h 1340427"/>
              <a:gd name="connsiteX9" fmla="*/ 94653 w 838625"/>
              <a:gd name="connsiteY9" fmla="*/ 544668 h 1340427"/>
              <a:gd name="connsiteX10" fmla="*/ 9690 w 838625"/>
              <a:gd name="connsiteY10" fmla="*/ 561272 h 1340427"/>
              <a:gd name="connsiteX0" fmla="*/ 9690 w 838625"/>
              <a:gd name="connsiteY0" fmla="*/ 561272 h 1340427"/>
              <a:gd name="connsiteX1" fmla="*/ 82151 w 838625"/>
              <a:gd name="connsiteY1" fmla="*/ 426225 h 1340427"/>
              <a:gd name="connsiteX2" fmla="*/ 132321 w 838625"/>
              <a:gd name="connsiteY2" fmla="*/ 142806 h 1340427"/>
              <a:gd name="connsiteX3" fmla="*/ 368592 w 838625"/>
              <a:gd name="connsiteY3" fmla="*/ 22 h 1340427"/>
              <a:gd name="connsiteX4" fmla="*/ 720416 w 838625"/>
              <a:gd name="connsiteY4" fmla="*/ 151834 h 1340427"/>
              <a:gd name="connsiteX5" fmla="*/ 838083 w 838625"/>
              <a:gd name="connsiteY5" fmla="*/ 944440 h 1340427"/>
              <a:gd name="connsiteX6" fmla="*/ 746041 w 838625"/>
              <a:gd name="connsiteY6" fmla="*/ 1223278 h 1340427"/>
              <a:gd name="connsiteX7" fmla="*/ 380436 w 838625"/>
              <a:gd name="connsiteY7" fmla="*/ 1337771 h 1340427"/>
              <a:gd name="connsiteX8" fmla="*/ 177610 w 838625"/>
              <a:gd name="connsiteY8" fmla="*/ 1122544 h 1340427"/>
              <a:gd name="connsiteX9" fmla="*/ 94653 w 838625"/>
              <a:gd name="connsiteY9" fmla="*/ 544668 h 1340427"/>
              <a:gd name="connsiteX10" fmla="*/ 9690 w 838625"/>
              <a:gd name="connsiteY10" fmla="*/ 561272 h 1340427"/>
              <a:gd name="connsiteX0" fmla="*/ 9690 w 838625"/>
              <a:gd name="connsiteY0" fmla="*/ 561272 h 1340427"/>
              <a:gd name="connsiteX1" fmla="*/ 82151 w 838625"/>
              <a:gd name="connsiteY1" fmla="*/ 426225 h 1340427"/>
              <a:gd name="connsiteX2" fmla="*/ 132321 w 838625"/>
              <a:gd name="connsiteY2" fmla="*/ 142806 h 1340427"/>
              <a:gd name="connsiteX3" fmla="*/ 368592 w 838625"/>
              <a:gd name="connsiteY3" fmla="*/ 22 h 1340427"/>
              <a:gd name="connsiteX4" fmla="*/ 720416 w 838625"/>
              <a:gd name="connsiteY4" fmla="*/ 151834 h 1340427"/>
              <a:gd name="connsiteX5" fmla="*/ 838083 w 838625"/>
              <a:gd name="connsiteY5" fmla="*/ 944440 h 1340427"/>
              <a:gd name="connsiteX6" fmla="*/ 746041 w 838625"/>
              <a:gd name="connsiteY6" fmla="*/ 1223278 h 1340427"/>
              <a:gd name="connsiteX7" fmla="*/ 380436 w 838625"/>
              <a:gd name="connsiteY7" fmla="*/ 1337771 h 1340427"/>
              <a:gd name="connsiteX8" fmla="*/ 177610 w 838625"/>
              <a:gd name="connsiteY8" fmla="*/ 1122544 h 1340427"/>
              <a:gd name="connsiteX9" fmla="*/ 94653 w 838625"/>
              <a:gd name="connsiteY9" fmla="*/ 544668 h 1340427"/>
              <a:gd name="connsiteX10" fmla="*/ 9690 w 838625"/>
              <a:gd name="connsiteY10" fmla="*/ 561272 h 1340427"/>
              <a:gd name="connsiteX0" fmla="*/ 9690 w 838597"/>
              <a:gd name="connsiteY0" fmla="*/ 561272 h 1338938"/>
              <a:gd name="connsiteX1" fmla="*/ 82151 w 838597"/>
              <a:gd name="connsiteY1" fmla="*/ 426225 h 1338938"/>
              <a:gd name="connsiteX2" fmla="*/ 132321 w 838597"/>
              <a:gd name="connsiteY2" fmla="*/ 142806 h 1338938"/>
              <a:gd name="connsiteX3" fmla="*/ 368592 w 838597"/>
              <a:gd name="connsiteY3" fmla="*/ 22 h 1338938"/>
              <a:gd name="connsiteX4" fmla="*/ 720416 w 838597"/>
              <a:gd name="connsiteY4" fmla="*/ 151834 h 1338938"/>
              <a:gd name="connsiteX5" fmla="*/ 838083 w 838597"/>
              <a:gd name="connsiteY5" fmla="*/ 944440 h 1338938"/>
              <a:gd name="connsiteX6" fmla="*/ 746041 w 838597"/>
              <a:gd name="connsiteY6" fmla="*/ 1223278 h 1338938"/>
              <a:gd name="connsiteX7" fmla="*/ 389782 w 838597"/>
              <a:gd name="connsiteY7" fmla="*/ 1336240 h 1338938"/>
              <a:gd name="connsiteX8" fmla="*/ 177610 w 838597"/>
              <a:gd name="connsiteY8" fmla="*/ 1122544 h 1338938"/>
              <a:gd name="connsiteX9" fmla="*/ 94653 w 838597"/>
              <a:gd name="connsiteY9" fmla="*/ 544668 h 1338938"/>
              <a:gd name="connsiteX10" fmla="*/ 9690 w 838597"/>
              <a:gd name="connsiteY10" fmla="*/ 561272 h 1338938"/>
              <a:gd name="connsiteX0" fmla="*/ 9690 w 838176"/>
              <a:gd name="connsiteY0" fmla="*/ 561272 h 1339740"/>
              <a:gd name="connsiteX1" fmla="*/ 82151 w 838176"/>
              <a:gd name="connsiteY1" fmla="*/ 426225 h 1339740"/>
              <a:gd name="connsiteX2" fmla="*/ 132321 w 838176"/>
              <a:gd name="connsiteY2" fmla="*/ 142806 h 1339740"/>
              <a:gd name="connsiteX3" fmla="*/ 368592 w 838176"/>
              <a:gd name="connsiteY3" fmla="*/ 22 h 1339740"/>
              <a:gd name="connsiteX4" fmla="*/ 720416 w 838176"/>
              <a:gd name="connsiteY4" fmla="*/ 151834 h 1339740"/>
              <a:gd name="connsiteX5" fmla="*/ 838083 w 838176"/>
              <a:gd name="connsiteY5" fmla="*/ 944440 h 1339740"/>
              <a:gd name="connsiteX6" fmla="*/ 732921 w 838176"/>
              <a:gd name="connsiteY6" fmla="*/ 1232650 h 1339740"/>
              <a:gd name="connsiteX7" fmla="*/ 389782 w 838176"/>
              <a:gd name="connsiteY7" fmla="*/ 1336240 h 1339740"/>
              <a:gd name="connsiteX8" fmla="*/ 177610 w 838176"/>
              <a:gd name="connsiteY8" fmla="*/ 1122544 h 1339740"/>
              <a:gd name="connsiteX9" fmla="*/ 94653 w 838176"/>
              <a:gd name="connsiteY9" fmla="*/ 544668 h 1339740"/>
              <a:gd name="connsiteX10" fmla="*/ 9690 w 838176"/>
              <a:gd name="connsiteY10" fmla="*/ 561272 h 1339740"/>
              <a:gd name="connsiteX0" fmla="*/ 9690 w 838100"/>
              <a:gd name="connsiteY0" fmla="*/ 561272 h 1340228"/>
              <a:gd name="connsiteX1" fmla="*/ 82151 w 838100"/>
              <a:gd name="connsiteY1" fmla="*/ 426225 h 1340228"/>
              <a:gd name="connsiteX2" fmla="*/ 132321 w 838100"/>
              <a:gd name="connsiteY2" fmla="*/ 142806 h 1340228"/>
              <a:gd name="connsiteX3" fmla="*/ 368592 w 838100"/>
              <a:gd name="connsiteY3" fmla="*/ 22 h 1340228"/>
              <a:gd name="connsiteX4" fmla="*/ 720416 w 838100"/>
              <a:gd name="connsiteY4" fmla="*/ 151834 h 1340228"/>
              <a:gd name="connsiteX5" fmla="*/ 838083 w 838100"/>
              <a:gd name="connsiteY5" fmla="*/ 944440 h 1340228"/>
              <a:gd name="connsiteX6" fmla="*/ 714454 w 838100"/>
              <a:gd name="connsiteY6" fmla="*/ 1237481 h 1340228"/>
              <a:gd name="connsiteX7" fmla="*/ 389782 w 838100"/>
              <a:gd name="connsiteY7" fmla="*/ 1336240 h 1340228"/>
              <a:gd name="connsiteX8" fmla="*/ 177610 w 838100"/>
              <a:gd name="connsiteY8" fmla="*/ 1122544 h 1340228"/>
              <a:gd name="connsiteX9" fmla="*/ 94653 w 838100"/>
              <a:gd name="connsiteY9" fmla="*/ 544668 h 1340228"/>
              <a:gd name="connsiteX10" fmla="*/ 9690 w 838100"/>
              <a:gd name="connsiteY10" fmla="*/ 561272 h 1340228"/>
              <a:gd name="connsiteX0" fmla="*/ 9690 w 838100"/>
              <a:gd name="connsiteY0" fmla="*/ 561272 h 1340228"/>
              <a:gd name="connsiteX1" fmla="*/ 82151 w 838100"/>
              <a:gd name="connsiteY1" fmla="*/ 426225 h 1340228"/>
              <a:gd name="connsiteX2" fmla="*/ 132321 w 838100"/>
              <a:gd name="connsiteY2" fmla="*/ 142806 h 1340228"/>
              <a:gd name="connsiteX3" fmla="*/ 368592 w 838100"/>
              <a:gd name="connsiteY3" fmla="*/ 22 h 1340228"/>
              <a:gd name="connsiteX4" fmla="*/ 720416 w 838100"/>
              <a:gd name="connsiteY4" fmla="*/ 151834 h 1340228"/>
              <a:gd name="connsiteX5" fmla="*/ 838083 w 838100"/>
              <a:gd name="connsiteY5" fmla="*/ 944440 h 1340228"/>
              <a:gd name="connsiteX6" fmla="*/ 714454 w 838100"/>
              <a:gd name="connsiteY6" fmla="*/ 1237481 h 1340228"/>
              <a:gd name="connsiteX7" fmla="*/ 389782 w 838100"/>
              <a:gd name="connsiteY7" fmla="*/ 1336240 h 1340228"/>
              <a:gd name="connsiteX8" fmla="*/ 177610 w 838100"/>
              <a:gd name="connsiteY8" fmla="*/ 1122544 h 1340228"/>
              <a:gd name="connsiteX9" fmla="*/ 94653 w 838100"/>
              <a:gd name="connsiteY9" fmla="*/ 544668 h 1340228"/>
              <a:gd name="connsiteX10" fmla="*/ 9690 w 838100"/>
              <a:gd name="connsiteY10" fmla="*/ 561272 h 1340228"/>
              <a:gd name="connsiteX0" fmla="*/ 9690 w 838100"/>
              <a:gd name="connsiteY0" fmla="*/ 561272 h 1340228"/>
              <a:gd name="connsiteX1" fmla="*/ 82151 w 838100"/>
              <a:gd name="connsiteY1" fmla="*/ 426225 h 1340228"/>
              <a:gd name="connsiteX2" fmla="*/ 132321 w 838100"/>
              <a:gd name="connsiteY2" fmla="*/ 142806 h 1340228"/>
              <a:gd name="connsiteX3" fmla="*/ 368592 w 838100"/>
              <a:gd name="connsiteY3" fmla="*/ 22 h 1340228"/>
              <a:gd name="connsiteX4" fmla="*/ 720416 w 838100"/>
              <a:gd name="connsiteY4" fmla="*/ 151834 h 1340228"/>
              <a:gd name="connsiteX5" fmla="*/ 838083 w 838100"/>
              <a:gd name="connsiteY5" fmla="*/ 944440 h 1340228"/>
              <a:gd name="connsiteX6" fmla="*/ 714454 w 838100"/>
              <a:gd name="connsiteY6" fmla="*/ 1237481 h 1340228"/>
              <a:gd name="connsiteX7" fmla="*/ 389782 w 838100"/>
              <a:gd name="connsiteY7" fmla="*/ 1336240 h 1340228"/>
              <a:gd name="connsiteX8" fmla="*/ 177610 w 838100"/>
              <a:gd name="connsiteY8" fmla="*/ 1122544 h 1340228"/>
              <a:gd name="connsiteX9" fmla="*/ 94653 w 838100"/>
              <a:gd name="connsiteY9" fmla="*/ 544668 h 1340228"/>
              <a:gd name="connsiteX10" fmla="*/ 9690 w 838100"/>
              <a:gd name="connsiteY10" fmla="*/ 561272 h 1340228"/>
              <a:gd name="connsiteX0" fmla="*/ 9690 w 838100"/>
              <a:gd name="connsiteY0" fmla="*/ 561272 h 1340387"/>
              <a:gd name="connsiteX1" fmla="*/ 82151 w 838100"/>
              <a:gd name="connsiteY1" fmla="*/ 426225 h 1340387"/>
              <a:gd name="connsiteX2" fmla="*/ 132321 w 838100"/>
              <a:gd name="connsiteY2" fmla="*/ 142806 h 1340387"/>
              <a:gd name="connsiteX3" fmla="*/ 368592 w 838100"/>
              <a:gd name="connsiteY3" fmla="*/ 22 h 1340387"/>
              <a:gd name="connsiteX4" fmla="*/ 720416 w 838100"/>
              <a:gd name="connsiteY4" fmla="*/ 151834 h 1340387"/>
              <a:gd name="connsiteX5" fmla="*/ 838083 w 838100"/>
              <a:gd name="connsiteY5" fmla="*/ 944440 h 1340387"/>
              <a:gd name="connsiteX6" fmla="*/ 714454 w 838100"/>
              <a:gd name="connsiteY6" fmla="*/ 1237481 h 1340387"/>
              <a:gd name="connsiteX7" fmla="*/ 389782 w 838100"/>
              <a:gd name="connsiteY7" fmla="*/ 1336240 h 1340387"/>
              <a:gd name="connsiteX8" fmla="*/ 185174 w 838100"/>
              <a:gd name="connsiteY8" fmla="*/ 1119499 h 1340387"/>
              <a:gd name="connsiteX9" fmla="*/ 94653 w 838100"/>
              <a:gd name="connsiteY9" fmla="*/ 544668 h 1340387"/>
              <a:gd name="connsiteX10" fmla="*/ 9690 w 838100"/>
              <a:gd name="connsiteY10" fmla="*/ 561272 h 1340387"/>
              <a:gd name="connsiteX0" fmla="*/ 9690 w 838100"/>
              <a:gd name="connsiteY0" fmla="*/ 561272 h 1340387"/>
              <a:gd name="connsiteX1" fmla="*/ 82151 w 838100"/>
              <a:gd name="connsiteY1" fmla="*/ 426225 h 1340387"/>
              <a:gd name="connsiteX2" fmla="*/ 132321 w 838100"/>
              <a:gd name="connsiteY2" fmla="*/ 142806 h 1340387"/>
              <a:gd name="connsiteX3" fmla="*/ 368592 w 838100"/>
              <a:gd name="connsiteY3" fmla="*/ 22 h 1340387"/>
              <a:gd name="connsiteX4" fmla="*/ 720416 w 838100"/>
              <a:gd name="connsiteY4" fmla="*/ 151834 h 1340387"/>
              <a:gd name="connsiteX5" fmla="*/ 838083 w 838100"/>
              <a:gd name="connsiteY5" fmla="*/ 944440 h 1340387"/>
              <a:gd name="connsiteX6" fmla="*/ 714454 w 838100"/>
              <a:gd name="connsiteY6" fmla="*/ 1237481 h 1340387"/>
              <a:gd name="connsiteX7" fmla="*/ 389782 w 838100"/>
              <a:gd name="connsiteY7" fmla="*/ 1336240 h 1340387"/>
              <a:gd name="connsiteX8" fmla="*/ 185174 w 838100"/>
              <a:gd name="connsiteY8" fmla="*/ 1119499 h 1340387"/>
              <a:gd name="connsiteX9" fmla="*/ 94653 w 838100"/>
              <a:gd name="connsiteY9" fmla="*/ 544668 h 1340387"/>
              <a:gd name="connsiteX10" fmla="*/ 9690 w 838100"/>
              <a:gd name="connsiteY10" fmla="*/ 561272 h 1340387"/>
              <a:gd name="connsiteX0" fmla="*/ 9690 w 838100"/>
              <a:gd name="connsiteY0" fmla="*/ 561272 h 1340441"/>
              <a:gd name="connsiteX1" fmla="*/ 82151 w 838100"/>
              <a:gd name="connsiteY1" fmla="*/ 426225 h 1340441"/>
              <a:gd name="connsiteX2" fmla="*/ 132321 w 838100"/>
              <a:gd name="connsiteY2" fmla="*/ 142806 h 1340441"/>
              <a:gd name="connsiteX3" fmla="*/ 368592 w 838100"/>
              <a:gd name="connsiteY3" fmla="*/ 22 h 1340441"/>
              <a:gd name="connsiteX4" fmla="*/ 720416 w 838100"/>
              <a:gd name="connsiteY4" fmla="*/ 151834 h 1340441"/>
              <a:gd name="connsiteX5" fmla="*/ 838083 w 838100"/>
              <a:gd name="connsiteY5" fmla="*/ 944440 h 1340441"/>
              <a:gd name="connsiteX6" fmla="*/ 714454 w 838100"/>
              <a:gd name="connsiteY6" fmla="*/ 1237481 h 1340441"/>
              <a:gd name="connsiteX7" fmla="*/ 389782 w 838100"/>
              <a:gd name="connsiteY7" fmla="*/ 1336240 h 1340441"/>
              <a:gd name="connsiteX8" fmla="*/ 191405 w 838100"/>
              <a:gd name="connsiteY8" fmla="*/ 1118478 h 1340441"/>
              <a:gd name="connsiteX9" fmla="*/ 94653 w 838100"/>
              <a:gd name="connsiteY9" fmla="*/ 544668 h 1340441"/>
              <a:gd name="connsiteX10" fmla="*/ 9690 w 838100"/>
              <a:gd name="connsiteY10" fmla="*/ 561272 h 1340441"/>
              <a:gd name="connsiteX0" fmla="*/ 9690 w 838100"/>
              <a:gd name="connsiteY0" fmla="*/ 561272 h 1340441"/>
              <a:gd name="connsiteX1" fmla="*/ 82151 w 838100"/>
              <a:gd name="connsiteY1" fmla="*/ 426225 h 1340441"/>
              <a:gd name="connsiteX2" fmla="*/ 132321 w 838100"/>
              <a:gd name="connsiteY2" fmla="*/ 142806 h 1340441"/>
              <a:gd name="connsiteX3" fmla="*/ 368592 w 838100"/>
              <a:gd name="connsiteY3" fmla="*/ 22 h 1340441"/>
              <a:gd name="connsiteX4" fmla="*/ 720416 w 838100"/>
              <a:gd name="connsiteY4" fmla="*/ 151834 h 1340441"/>
              <a:gd name="connsiteX5" fmla="*/ 838083 w 838100"/>
              <a:gd name="connsiteY5" fmla="*/ 944440 h 1340441"/>
              <a:gd name="connsiteX6" fmla="*/ 714454 w 838100"/>
              <a:gd name="connsiteY6" fmla="*/ 1237481 h 1340441"/>
              <a:gd name="connsiteX7" fmla="*/ 389782 w 838100"/>
              <a:gd name="connsiteY7" fmla="*/ 1336240 h 1340441"/>
              <a:gd name="connsiteX8" fmla="*/ 191405 w 838100"/>
              <a:gd name="connsiteY8" fmla="*/ 1118478 h 1340441"/>
              <a:gd name="connsiteX9" fmla="*/ 99116 w 838100"/>
              <a:gd name="connsiteY9" fmla="*/ 554771 h 1340441"/>
              <a:gd name="connsiteX10" fmla="*/ 9690 w 838100"/>
              <a:gd name="connsiteY10" fmla="*/ 561272 h 1340441"/>
              <a:gd name="connsiteX0" fmla="*/ 9690 w 838100"/>
              <a:gd name="connsiteY0" fmla="*/ 561272 h 1340441"/>
              <a:gd name="connsiteX1" fmla="*/ 82151 w 838100"/>
              <a:gd name="connsiteY1" fmla="*/ 426225 h 1340441"/>
              <a:gd name="connsiteX2" fmla="*/ 132321 w 838100"/>
              <a:gd name="connsiteY2" fmla="*/ 142806 h 1340441"/>
              <a:gd name="connsiteX3" fmla="*/ 368592 w 838100"/>
              <a:gd name="connsiteY3" fmla="*/ 22 h 1340441"/>
              <a:gd name="connsiteX4" fmla="*/ 720416 w 838100"/>
              <a:gd name="connsiteY4" fmla="*/ 151834 h 1340441"/>
              <a:gd name="connsiteX5" fmla="*/ 838083 w 838100"/>
              <a:gd name="connsiteY5" fmla="*/ 944440 h 1340441"/>
              <a:gd name="connsiteX6" fmla="*/ 714454 w 838100"/>
              <a:gd name="connsiteY6" fmla="*/ 1237481 h 1340441"/>
              <a:gd name="connsiteX7" fmla="*/ 389782 w 838100"/>
              <a:gd name="connsiteY7" fmla="*/ 1336240 h 1340441"/>
              <a:gd name="connsiteX8" fmla="*/ 191405 w 838100"/>
              <a:gd name="connsiteY8" fmla="*/ 1118478 h 1340441"/>
              <a:gd name="connsiteX9" fmla="*/ 99116 w 838100"/>
              <a:gd name="connsiteY9" fmla="*/ 554771 h 1340441"/>
              <a:gd name="connsiteX10" fmla="*/ 9690 w 838100"/>
              <a:gd name="connsiteY10" fmla="*/ 561272 h 1340441"/>
              <a:gd name="connsiteX0" fmla="*/ 9264 w 837674"/>
              <a:gd name="connsiteY0" fmla="*/ 561273 h 1340442"/>
              <a:gd name="connsiteX1" fmla="*/ 85739 w 837674"/>
              <a:gd name="connsiteY1" fmla="*/ 432792 h 1340442"/>
              <a:gd name="connsiteX2" fmla="*/ 131895 w 837674"/>
              <a:gd name="connsiteY2" fmla="*/ 142807 h 1340442"/>
              <a:gd name="connsiteX3" fmla="*/ 368166 w 837674"/>
              <a:gd name="connsiteY3" fmla="*/ 23 h 1340442"/>
              <a:gd name="connsiteX4" fmla="*/ 719990 w 837674"/>
              <a:gd name="connsiteY4" fmla="*/ 151835 h 1340442"/>
              <a:gd name="connsiteX5" fmla="*/ 837657 w 837674"/>
              <a:gd name="connsiteY5" fmla="*/ 944441 h 1340442"/>
              <a:gd name="connsiteX6" fmla="*/ 714028 w 837674"/>
              <a:gd name="connsiteY6" fmla="*/ 1237482 h 1340442"/>
              <a:gd name="connsiteX7" fmla="*/ 389356 w 837674"/>
              <a:gd name="connsiteY7" fmla="*/ 1336241 h 1340442"/>
              <a:gd name="connsiteX8" fmla="*/ 190979 w 837674"/>
              <a:gd name="connsiteY8" fmla="*/ 1118479 h 1340442"/>
              <a:gd name="connsiteX9" fmla="*/ 98690 w 837674"/>
              <a:gd name="connsiteY9" fmla="*/ 554772 h 1340442"/>
              <a:gd name="connsiteX10" fmla="*/ 9264 w 837674"/>
              <a:gd name="connsiteY10" fmla="*/ 561273 h 1340442"/>
              <a:gd name="connsiteX0" fmla="*/ 9264 w 837674"/>
              <a:gd name="connsiteY0" fmla="*/ 561036 h 1340205"/>
              <a:gd name="connsiteX1" fmla="*/ 85739 w 837674"/>
              <a:gd name="connsiteY1" fmla="*/ 432555 h 1340205"/>
              <a:gd name="connsiteX2" fmla="*/ 131895 w 837674"/>
              <a:gd name="connsiteY2" fmla="*/ 142570 h 1340205"/>
              <a:gd name="connsiteX3" fmla="*/ 377737 w 837674"/>
              <a:gd name="connsiteY3" fmla="*/ 24 h 1340205"/>
              <a:gd name="connsiteX4" fmla="*/ 719990 w 837674"/>
              <a:gd name="connsiteY4" fmla="*/ 151598 h 1340205"/>
              <a:gd name="connsiteX5" fmla="*/ 837657 w 837674"/>
              <a:gd name="connsiteY5" fmla="*/ 944204 h 1340205"/>
              <a:gd name="connsiteX6" fmla="*/ 714028 w 837674"/>
              <a:gd name="connsiteY6" fmla="*/ 1237245 h 1340205"/>
              <a:gd name="connsiteX7" fmla="*/ 389356 w 837674"/>
              <a:gd name="connsiteY7" fmla="*/ 1336004 h 1340205"/>
              <a:gd name="connsiteX8" fmla="*/ 190979 w 837674"/>
              <a:gd name="connsiteY8" fmla="*/ 1118242 h 1340205"/>
              <a:gd name="connsiteX9" fmla="*/ 98690 w 837674"/>
              <a:gd name="connsiteY9" fmla="*/ 554535 h 1340205"/>
              <a:gd name="connsiteX10" fmla="*/ 9264 w 837674"/>
              <a:gd name="connsiteY10" fmla="*/ 561036 h 1340205"/>
              <a:gd name="connsiteX0" fmla="*/ 9264 w 837674"/>
              <a:gd name="connsiteY0" fmla="*/ 563179 h 1342348"/>
              <a:gd name="connsiteX1" fmla="*/ 85739 w 837674"/>
              <a:gd name="connsiteY1" fmla="*/ 434698 h 1342348"/>
              <a:gd name="connsiteX2" fmla="*/ 131895 w 837674"/>
              <a:gd name="connsiteY2" fmla="*/ 144713 h 1342348"/>
              <a:gd name="connsiteX3" fmla="*/ 377737 w 837674"/>
              <a:gd name="connsiteY3" fmla="*/ 2167 h 1342348"/>
              <a:gd name="connsiteX4" fmla="*/ 719990 w 837674"/>
              <a:gd name="connsiteY4" fmla="*/ 153741 h 1342348"/>
              <a:gd name="connsiteX5" fmla="*/ 837657 w 837674"/>
              <a:gd name="connsiteY5" fmla="*/ 946347 h 1342348"/>
              <a:gd name="connsiteX6" fmla="*/ 714028 w 837674"/>
              <a:gd name="connsiteY6" fmla="*/ 1239388 h 1342348"/>
              <a:gd name="connsiteX7" fmla="*/ 389356 w 837674"/>
              <a:gd name="connsiteY7" fmla="*/ 1338147 h 1342348"/>
              <a:gd name="connsiteX8" fmla="*/ 190979 w 837674"/>
              <a:gd name="connsiteY8" fmla="*/ 1120385 h 1342348"/>
              <a:gd name="connsiteX9" fmla="*/ 98690 w 837674"/>
              <a:gd name="connsiteY9" fmla="*/ 556678 h 1342348"/>
              <a:gd name="connsiteX10" fmla="*/ 9264 w 837674"/>
              <a:gd name="connsiteY10" fmla="*/ 563179 h 1342348"/>
              <a:gd name="connsiteX0" fmla="*/ 9264 w 837674"/>
              <a:gd name="connsiteY0" fmla="*/ 561106 h 1340275"/>
              <a:gd name="connsiteX1" fmla="*/ 85739 w 837674"/>
              <a:gd name="connsiteY1" fmla="*/ 432625 h 1340275"/>
              <a:gd name="connsiteX2" fmla="*/ 138784 w 837674"/>
              <a:gd name="connsiteY2" fmla="*/ 134289 h 1340275"/>
              <a:gd name="connsiteX3" fmla="*/ 377737 w 837674"/>
              <a:gd name="connsiteY3" fmla="*/ 94 h 1340275"/>
              <a:gd name="connsiteX4" fmla="*/ 719990 w 837674"/>
              <a:gd name="connsiteY4" fmla="*/ 151668 h 1340275"/>
              <a:gd name="connsiteX5" fmla="*/ 837657 w 837674"/>
              <a:gd name="connsiteY5" fmla="*/ 944274 h 1340275"/>
              <a:gd name="connsiteX6" fmla="*/ 714028 w 837674"/>
              <a:gd name="connsiteY6" fmla="*/ 1237315 h 1340275"/>
              <a:gd name="connsiteX7" fmla="*/ 389356 w 837674"/>
              <a:gd name="connsiteY7" fmla="*/ 1336074 h 1340275"/>
              <a:gd name="connsiteX8" fmla="*/ 190979 w 837674"/>
              <a:gd name="connsiteY8" fmla="*/ 1118312 h 1340275"/>
              <a:gd name="connsiteX9" fmla="*/ 98690 w 837674"/>
              <a:gd name="connsiteY9" fmla="*/ 554605 h 1340275"/>
              <a:gd name="connsiteX10" fmla="*/ 9264 w 837674"/>
              <a:gd name="connsiteY10" fmla="*/ 561106 h 1340275"/>
              <a:gd name="connsiteX0" fmla="*/ 9264 w 837674"/>
              <a:gd name="connsiteY0" fmla="*/ 561059 h 1340228"/>
              <a:gd name="connsiteX1" fmla="*/ 85739 w 837674"/>
              <a:gd name="connsiteY1" fmla="*/ 432578 h 1340228"/>
              <a:gd name="connsiteX2" fmla="*/ 142573 w 837674"/>
              <a:gd name="connsiteY2" fmla="*/ 139038 h 1340228"/>
              <a:gd name="connsiteX3" fmla="*/ 377737 w 837674"/>
              <a:gd name="connsiteY3" fmla="*/ 47 h 1340228"/>
              <a:gd name="connsiteX4" fmla="*/ 719990 w 837674"/>
              <a:gd name="connsiteY4" fmla="*/ 151621 h 1340228"/>
              <a:gd name="connsiteX5" fmla="*/ 837657 w 837674"/>
              <a:gd name="connsiteY5" fmla="*/ 944227 h 1340228"/>
              <a:gd name="connsiteX6" fmla="*/ 714028 w 837674"/>
              <a:gd name="connsiteY6" fmla="*/ 1237268 h 1340228"/>
              <a:gd name="connsiteX7" fmla="*/ 389356 w 837674"/>
              <a:gd name="connsiteY7" fmla="*/ 1336027 h 1340228"/>
              <a:gd name="connsiteX8" fmla="*/ 190979 w 837674"/>
              <a:gd name="connsiteY8" fmla="*/ 1118265 h 1340228"/>
              <a:gd name="connsiteX9" fmla="*/ 98690 w 837674"/>
              <a:gd name="connsiteY9" fmla="*/ 554558 h 1340228"/>
              <a:gd name="connsiteX10" fmla="*/ 9264 w 837674"/>
              <a:gd name="connsiteY10" fmla="*/ 561059 h 13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7674" h="1340228">
                <a:moveTo>
                  <a:pt x="9264" y="561059"/>
                </a:moveTo>
                <a:cubicBezTo>
                  <a:pt x="-23312" y="593730"/>
                  <a:pt x="36711" y="472787"/>
                  <a:pt x="85739" y="432578"/>
                </a:cubicBezTo>
                <a:cubicBezTo>
                  <a:pt x="80658" y="362847"/>
                  <a:pt x="93907" y="211126"/>
                  <a:pt x="142573" y="139038"/>
                </a:cubicBezTo>
                <a:cubicBezTo>
                  <a:pt x="191239" y="66950"/>
                  <a:pt x="281501" y="-2050"/>
                  <a:pt x="377737" y="47"/>
                </a:cubicBezTo>
                <a:cubicBezTo>
                  <a:pt x="473973" y="2144"/>
                  <a:pt x="643337" y="-5742"/>
                  <a:pt x="719990" y="151621"/>
                </a:cubicBezTo>
                <a:cubicBezTo>
                  <a:pt x="796643" y="308984"/>
                  <a:pt x="838651" y="763286"/>
                  <a:pt x="837657" y="944227"/>
                </a:cubicBezTo>
                <a:cubicBezTo>
                  <a:pt x="836663" y="1125168"/>
                  <a:pt x="788745" y="1171968"/>
                  <a:pt x="714028" y="1237268"/>
                </a:cubicBezTo>
                <a:cubicBezTo>
                  <a:pt x="639311" y="1302568"/>
                  <a:pt x="476531" y="1355861"/>
                  <a:pt x="389356" y="1336027"/>
                </a:cubicBezTo>
                <a:cubicBezTo>
                  <a:pt x="302181" y="1316193"/>
                  <a:pt x="230371" y="1224871"/>
                  <a:pt x="190979" y="1118265"/>
                </a:cubicBezTo>
                <a:cubicBezTo>
                  <a:pt x="91511" y="819657"/>
                  <a:pt x="131486" y="610119"/>
                  <a:pt x="98690" y="554558"/>
                </a:cubicBezTo>
                <a:cubicBezTo>
                  <a:pt x="61556" y="528899"/>
                  <a:pt x="20789" y="549629"/>
                  <a:pt x="9264" y="561059"/>
                </a:cubicBezTo>
                <a:close/>
              </a:path>
            </a:pathLst>
          </a:custGeom>
          <a:noFill/>
          <a:ln w="19050" cap="flat">
            <a:solidFill>
              <a:schemeClr val="tx1"/>
            </a:solidFill>
            <a:prstDash val="solid"/>
            <a:miter/>
          </a:ln>
        </p:spPr>
        <p:txBody>
          <a:bodyPr rtlCol="0" anchor="ctr"/>
          <a:lstStyle/>
          <a:p>
            <a:endParaRPr lang="en-US" dirty="0">
              <a:ln>
                <a:solidFill>
                  <a:srgbClr val="000000"/>
                </a:solidFill>
              </a:ln>
              <a:solidFill>
                <a:srgbClr val="000000"/>
              </a:solidFill>
            </a:endParaRPr>
          </a:p>
        </p:txBody>
      </p:sp>
    </p:spTree>
    <p:extLst>
      <p:ext uri="{BB962C8B-B14F-4D97-AF65-F5344CB8AC3E}">
        <p14:creationId xmlns:p14="http://schemas.microsoft.com/office/powerpoint/2010/main" val="2057202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30BE8B56-2E82-4414-B984-7FF61D53031B}"/>
              </a:ext>
            </a:extLst>
          </p:cNvPr>
          <p:cNvGraphicFramePr>
            <a:graphicFrameLocks noGrp="1"/>
          </p:cNvGraphicFramePr>
          <p:nvPr>
            <p:extLst>
              <p:ext uri="{D42A27DB-BD31-4B8C-83A1-F6EECF244321}">
                <p14:modId xmlns:p14="http://schemas.microsoft.com/office/powerpoint/2010/main" val="1017433211"/>
              </p:ext>
            </p:extLst>
          </p:nvPr>
        </p:nvGraphicFramePr>
        <p:xfrm>
          <a:off x="1219200" y="1816946"/>
          <a:ext cx="9753600" cy="4319696"/>
        </p:xfrm>
        <a:graphic>
          <a:graphicData uri="http://schemas.openxmlformats.org/drawingml/2006/table">
            <a:tbl>
              <a:tblPr firstRow="1" bandRow="1">
                <a:tableStyleId>{073A0DAA-6AF3-43AB-8588-CEC1D06C72B9}</a:tableStyleId>
              </a:tblPr>
              <a:tblGrid>
                <a:gridCol w="975360">
                  <a:extLst>
                    <a:ext uri="{9D8B030D-6E8A-4147-A177-3AD203B41FA5}">
                      <a16:colId xmlns:a16="http://schemas.microsoft.com/office/drawing/2014/main" val="1699215694"/>
                    </a:ext>
                  </a:extLst>
                </a:gridCol>
                <a:gridCol w="975360">
                  <a:extLst>
                    <a:ext uri="{9D8B030D-6E8A-4147-A177-3AD203B41FA5}">
                      <a16:colId xmlns:a16="http://schemas.microsoft.com/office/drawing/2014/main" val="819678735"/>
                    </a:ext>
                  </a:extLst>
                </a:gridCol>
                <a:gridCol w="975360">
                  <a:extLst>
                    <a:ext uri="{9D8B030D-6E8A-4147-A177-3AD203B41FA5}">
                      <a16:colId xmlns:a16="http://schemas.microsoft.com/office/drawing/2014/main" val="2433725598"/>
                    </a:ext>
                  </a:extLst>
                </a:gridCol>
                <a:gridCol w="975360">
                  <a:extLst>
                    <a:ext uri="{9D8B030D-6E8A-4147-A177-3AD203B41FA5}">
                      <a16:colId xmlns:a16="http://schemas.microsoft.com/office/drawing/2014/main" val="2263277781"/>
                    </a:ext>
                  </a:extLst>
                </a:gridCol>
                <a:gridCol w="975360">
                  <a:extLst>
                    <a:ext uri="{9D8B030D-6E8A-4147-A177-3AD203B41FA5}">
                      <a16:colId xmlns:a16="http://schemas.microsoft.com/office/drawing/2014/main" val="4058230183"/>
                    </a:ext>
                  </a:extLst>
                </a:gridCol>
                <a:gridCol w="975360">
                  <a:extLst>
                    <a:ext uri="{9D8B030D-6E8A-4147-A177-3AD203B41FA5}">
                      <a16:colId xmlns:a16="http://schemas.microsoft.com/office/drawing/2014/main" val="3441740189"/>
                    </a:ext>
                  </a:extLst>
                </a:gridCol>
                <a:gridCol w="975360">
                  <a:extLst>
                    <a:ext uri="{9D8B030D-6E8A-4147-A177-3AD203B41FA5}">
                      <a16:colId xmlns:a16="http://schemas.microsoft.com/office/drawing/2014/main" val="3966170254"/>
                    </a:ext>
                  </a:extLst>
                </a:gridCol>
                <a:gridCol w="975360">
                  <a:extLst>
                    <a:ext uri="{9D8B030D-6E8A-4147-A177-3AD203B41FA5}">
                      <a16:colId xmlns:a16="http://schemas.microsoft.com/office/drawing/2014/main" val="3376821422"/>
                    </a:ext>
                  </a:extLst>
                </a:gridCol>
                <a:gridCol w="975360">
                  <a:extLst>
                    <a:ext uri="{9D8B030D-6E8A-4147-A177-3AD203B41FA5}">
                      <a16:colId xmlns:a16="http://schemas.microsoft.com/office/drawing/2014/main" val="1497101656"/>
                    </a:ext>
                  </a:extLst>
                </a:gridCol>
                <a:gridCol w="975360">
                  <a:extLst>
                    <a:ext uri="{9D8B030D-6E8A-4147-A177-3AD203B41FA5}">
                      <a16:colId xmlns:a16="http://schemas.microsoft.com/office/drawing/2014/main" val="43009617"/>
                    </a:ext>
                  </a:extLst>
                </a:gridCol>
              </a:tblGrid>
              <a:tr h="1079924">
                <a:tc>
                  <a:txBody>
                    <a:bodyPr/>
                    <a:lstStyle/>
                    <a:p>
                      <a:r>
                        <a:rPr lang="en-US" sz="2400" dirty="0"/>
                        <a:t>COUNTRY</a:t>
                      </a:r>
                    </a:p>
                  </a:txBody>
                  <a:tcPr/>
                </a:tc>
                <a:tc>
                  <a:txBody>
                    <a:bodyPr/>
                    <a:lstStyle/>
                    <a:p>
                      <a:r>
                        <a:rPr lang="en-US" sz="2400" dirty="0"/>
                        <a:t>2017</a:t>
                      </a:r>
                    </a:p>
                  </a:txBody>
                  <a:tcPr/>
                </a:tc>
                <a:tc>
                  <a:txBody>
                    <a:bodyPr/>
                    <a:lstStyle/>
                    <a:p>
                      <a:r>
                        <a:rPr lang="en-US" sz="2400" dirty="0"/>
                        <a:t>2018</a:t>
                      </a:r>
                    </a:p>
                  </a:txBody>
                  <a:tcPr/>
                </a:tc>
                <a:tc>
                  <a:txBody>
                    <a:bodyPr/>
                    <a:lstStyle/>
                    <a:p>
                      <a:r>
                        <a:rPr lang="en-US" sz="2400" dirty="0"/>
                        <a:t>2019</a:t>
                      </a:r>
                    </a:p>
                  </a:txBody>
                  <a:tcPr/>
                </a:tc>
                <a:tc>
                  <a:txBody>
                    <a:bodyPr/>
                    <a:lstStyle/>
                    <a:p>
                      <a:r>
                        <a:rPr lang="en-US" sz="2400" dirty="0"/>
                        <a:t>2020</a:t>
                      </a:r>
                    </a:p>
                  </a:txBody>
                  <a:tcPr/>
                </a:tc>
                <a:tc>
                  <a:txBody>
                    <a:bodyPr/>
                    <a:lstStyle/>
                    <a:p>
                      <a:r>
                        <a:rPr lang="en-US" sz="2400" dirty="0"/>
                        <a:t>2021</a:t>
                      </a:r>
                    </a:p>
                  </a:txBody>
                  <a:tcPr/>
                </a:tc>
                <a:tc>
                  <a:txBody>
                    <a:bodyPr/>
                    <a:lstStyle/>
                    <a:p>
                      <a:r>
                        <a:rPr lang="en-US" sz="2400" dirty="0"/>
                        <a:t>2022</a:t>
                      </a:r>
                    </a:p>
                  </a:txBody>
                  <a:tcPr/>
                </a:tc>
                <a:tc>
                  <a:txBody>
                    <a:bodyPr/>
                    <a:lstStyle/>
                    <a:p>
                      <a:r>
                        <a:rPr lang="en-US" sz="2400" dirty="0"/>
                        <a:t>2023</a:t>
                      </a:r>
                    </a:p>
                  </a:txBody>
                  <a:tcPr/>
                </a:tc>
                <a:tc>
                  <a:txBody>
                    <a:bodyPr/>
                    <a:lstStyle/>
                    <a:p>
                      <a:r>
                        <a:rPr lang="en-US" sz="2400" dirty="0"/>
                        <a:t>2024</a:t>
                      </a:r>
                    </a:p>
                  </a:txBody>
                  <a:tcPr/>
                </a:tc>
                <a:tc>
                  <a:txBody>
                    <a:bodyPr/>
                    <a:lstStyle/>
                    <a:p>
                      <a:r>
                        <a:rPr lang="en-US" sz="2400" dirty="0"/>
                        <a:t>2025</a:t>
                      </a:r>
                    </a:p>
                  </a:txBody>
                  <a:tcPr/>
                </a:tc>
                <a:extLst>
                  <a:ext uri="{0D108BD9-81ED-4DB2-BD59-A6C34878D82A}">
                    <a16:rowId xmlns:a16="http://schemas.microsoft.com/office/drawing/2014/main" val="889453931"/>
                  </a:ext>
                </a:extLst>
              </a:tr>
              <a:tr h="1079924">
                <a:tc>
                  <a:txBody>
                    <a:bodyPr/>
                    <a:lstStyle/>
                    <a:p>
                      <a:r>
                        <a:rPr lang="en-US" sz="2800" b="1" dirty="0"/>
                        <a:t>US</a:t>
                      </a:r>
                    </a:p>
                  </a:txBody>
                  <a:tcPr/>
                </a:tc>
                <a:tc>
                  <a:txBody>
                    <a:bodyPr/>
                    <a:lstStyle/>
                    <a:p>
                      <a:r>
                        <a:rPr lang="en-US" sz="3200" b="1" dirty="0"/>
                        <a:t>136.3</a:t>
                      </a:r>
                    </a:p>
                  </a:txBody>
                  <a:tcPr/>
                </a:tc>
                <a:tc>
                  <a:txBody>
                    <a:bodyPr/>
                    <a:lstStyle/>
                    <a:p>
                      <a:r>
                        <a:rPr lang="en-US" sz="3200" b="1" dirty="0"/>
                        <a:t>139.6</a:t>
                      </a:r>
                    </a:p>
                  </a:txBody>
                  <a:tcPr/>
                </a:tc>
                <a:tc>
                  <a:txBody>
                    <a:bodyPr/>
                    <a:lstStyle/>
                    <a:p>
                      <a:r>
                        <a:rPr lang="en-US" sz="3200" b="1" dirty="0"/>
                        <a:t>142.2</a:t>
                      </a:r>
                    </a:p>
                  </a:txBody>
                  <a:tcPr/>
                </a:tc>
                <a:tc>
                  <a:txBody>
                    <a:bodyPr/>
                    <a:lstStyle/>
                    <a:p>
                      <a:r>
                        <a:rPr lang="en-US" sz="3200" b="1" dirty="0"/>
                        <a:t>143.9</a:t>
                      </a:r>
                    </a:p>
                  </a:txBody>
                  <a:tcPr/>
                </a:tc>
                <a:tc>
                  <a:txBody>
                    <a:bodyPr/>
                    <a:lstStyle/>
                    <a:p>
                      <a:r>
                        <a:rPr lang="en-US" sz="3200" b="1" dirty="0"/>
                        <a:t>150.7</a:t>
                      </a:r>
                    </a:p>
                  </a:txBody>
                  <a:tcPr/>
                </a:tc>
                <a:tc>
                  <a:txBody>
                    <a:bodyPr/>
                    <a:lstStyle/>
                    <a:p>
                      <a:r>
                        <a:rPr lang="en-US" sz="3200" b="1" dirty="0"/>
                        <a:t>157.2</a:t>
                      </a:r>
                    </a:p>
                  </a:txBody>
                  <a:tcPr/>
                </a:tc>
                <a:tc>
                  <a:txBody>
                    <a:bodyPr/>
                    <a:lstStyle/>
                    <a:p>
                      <a:r>
                        <a:rPr lang="en-US" sz="3200" b="1" dirty="0"/>
                        <a:t>160.2</a:t>
                      </a:r>
                    </a:p>
                  </a:txBody>
                  <a:tcPr/>
                </a:tc>
                <a:tc>
                  <a:txBody>
                    <a:bodyPr/>
                    <a:lstStyle/>
                    <a:p>
                      <a:r>
                        <a:rPr lang="en-US" sz="3200" b="1" dirty="0"/>
                        <a:t>163.7</a:t>
                      </a:r>
                    </a:p>
                  </a:txBody>
                  <a:tcPr/>
                </a:tc>
                <a:tc>
                  <a:txBody>
                    <a:bodyPr/>
                    <a:lstStyle/>
                    <a:p>
                      <a:r>
                        <a:rPr lang="en-US" sz="3200" b="1" dirty="0"/>
                        <a:t>167.3</a:t>
                      </a:r>
                    </a:p>
                  </a:txBody>
                  <a:tcPr/>
                </a:tc>
                <a:extLst>
                  <a:ext uri="{0D108BD9-81ED-4DB2-BD59-A6C34878D82A}">
                    <a16:rowId xmlns:a16="http://schemas.microsoft.com/office/drawing/2014/main" val="2122263312"/>
                  </a:ext>
                </a:extLst>
              </a:tr>
              <a:tr h="1079924">
                <a:tc>
                  <a:txBody>
                    <a:bodyPr/>
                    <a:lstStyle/>
                    <a:p>
                      <a:r>
                        <a:rPr lang="en-US" sz="2800" b="1" dirty="0"/>
                        <a:t>CANADA</a:t>
                      </a:r>
                    </a:p>
                  </a:txBody>
                  <a:tcPr/>
                </a:tc>
                <a:tc>
                  <a:txBody>
                    <a:bodyPr/>
                    <a:lstStyle/>
                    <a:p>
                      <a:r>
                        <a:rPr lang="en-US" sz="3200" b="1" dirty="0"/>
                        <a:t>130.4</a:t>
                      </a:r>
                    </a:p>
                  </a:txBody>
                  <a:tcPr/>
                </a:tc>
                <a:tc>
                  <a:txBody>
                    <a:bodyPr/>
                    <a:lstStyle/>
                    <a:p>
                      <a:r>
                        <a:rPr lang="en-US" sz="3200" b="1" dirty="0"/>
                        <a:t>133.4</a:t>
                      </a:r>
                    </a:p>
                  </a:txBody>
                  <a:tcPr/>
                </a:tc>
                <a:tc>
                  <a:txBody>
                    <a:bodyPr/>
                    <a:lstStyle/>
                    <a:p>
                      <a:r>
                        <a:rPr lang="en-US" sz="3200" b="1" dirty="0"/>
                        <a:t>136</a:t>
                      </a:r>
                    </a:p>
                  </a:txBody>
                  <a:tcPr/>
                </a:tc>
                <a:tc>
                  <a:txBody>
                    <a:bodyPr/>
                    <a:lstStyle/>
                    <a:p>
                      <a:r>
                        <a:rPr lang="en-US" sz="3200" b="1" dirty="0"/>
                        <a:t>137</a:t>
                      </a:r>
                    </a:p>
                  </a:txBody>
                  <a:tcPr/>
                </a:tc>
                <a:tc>
                  <a:txBody>
                    <a:bodyPr/>
                    <a:lstStyle/>
                    <a:p>
                      <a:r>
                        <a:rPr lang="en-US" sz="3200" b="1" dirty="0"/>
                        <a:t>141.4</a:t>
                      </a:r>
                    </a:p>
                  </a:txBody>
                  <a:tcPr/>
                </a:tc>
                <a:tc>
                  <a:txBody>
                    <a:bodyPr/>
                    <a:lstStyle/>
                    <a:p>
                      <a:r>
                        <a:rPr lang="en-US" sz="3200" b="1" dirty="0"/>
                        <a:t>145.3</a:t>
                      </a:r>
                    </a:p>
                  </a:txBody>
                  <a:tcPr/>
                </a:tc>
                <a:tc>
                  <a:txBody>
                    <a:bodyPr/>
                    <a:lstStyle/>
                    <a:p>
                      <a:r>
                        <a:rPr lang="en-US" sz="3200" b="1" dirty="0"/>
                        <a:t>147.9</a:t>
                      </a:r>
                    </a:p>
                  </a:txBody>
                  <a:tcPr/>
                </a:tc>
                <a:tc>
                  <a:txBody>
                    <a:bodyPr/>
                    <a:lstStyle/>
                    <a:p>
                      <a:r>
                        <a:rPr lang="en-US" sz="3200" b="1" dirty="0"/>
                        <a:t>150.9</a:t>
                      </a:r>
                    </a:p>
                  </a:txBody>
                  <a:tcPr/>
                </a:tc>
                <a:tc>
                  <a:txBody>
                    <a:bodyPr/>
                    <a:lstStyle/>
                    <a:p>
                      <a:r>
                        <a:rPr lang="en-US" sz="3200" b="1" dirty="0"/>
                        <a:t>153.8</a:t>
                      </a:r>
                    </a:p>
                  </a:txBody>
                  <a:tcPr/>
                </a:tc>
                <a:extLst>
                  <a:ext uri="{0D108BD9-81ED-4DB2-BD59-A6C34878D82A}">
                    <a16:rowId xmlns:a16="http://schemas.microsoft.com/office/drawing/2014/main" val="4005674768"/>
                  </a:ext>
                </a:extLst>
              </a:tr>
              <a:tr h="1079924">
                <a:tc>
                  <a:txBody>
                    <a:bodyPr/>
                    <a:lstStyle/>
                    <a:p>
                      <a:r>
                        <a:rPr lang="en-US" sz="2800" b="1" dirty="0"/>
                        <a:t>MEXICO</a:t>
                      </a:r>
                    </a:p>
                  </a:txBody>
                  <a:tcPr/>
                </a:tc>
                <a:tc>
                  <a:txBody>
                    <a:bodyPr/>
                    <a:lstStyle/>
                    <a:p>
                      <a:r>
                        <a:rPr lang="en-US" sz="3200" b="1" dirty="0"/>
                        <a:t>184.1</a:t>
                      </a:r>
                    </a:p>
                  </a:txBody>
                  <a:tcPr/>
                </a:tc>
                <a:tc>
                  <a:txBody>
                    <a:bodyPr/>
                    <a:lstStyle/>
                    <a:p>
                      <a:r>
                        <a:rPr lang="en-US" sz="3200" b="1" dirty="0"/>
                        <a:t>193.1</a:t>
                      </a:r>
                    </a:p>
                  </a:txBody>
                  <a:tcPr/>
                </a:tc>
                <a:tc>
                  <a:txBody>
                    <a:bodyPr/>
                    <a:lstStyle/>
                    <a:p>
                      <a:r>
                        <a:rPr lang="en-US" sz="3200" b="1" dirty="0"/>
                        <a:t>200.2</a:t>
                      </a:r>
                    </a:p>
                  </a:txBody>
                  <a:tcPr/>
                </a:tc>
                <a:tc>
                  <a:txBody>
                    <a:bodyPr/>
                    <a:lstStyle/>
                    <a:p>
                      <a:r>
                        <a:rPr lang="en-US" sz="3200" b="1" dirty="0"/>
                        <a:t>207</a:t>
                      </a:r>
                    </a:p>
                  </a:txBody>
                  <a:tcPr/>
                </a:tc>
                <a:tc>
                  <a:txBody>
                    <a:bodyPr/>
                    <a:lstStyle/>
                    <a:p>
                      <a:r>
                        <a:rPr lang="en-US" sz="3200" b="1" dirty="0"/>
                        <a:t>218.6</a:t>
                      </a:r>
                    </a:p>
                  </a:txBody>
                  <a:tcPr/>
                </a:tc>
                <a:tc>
                  <a:txBody>
                    <a:bodyPr/>
                    <a:lstStyle/>
                    <a:p>
                      <a:r>
                        <a:rPr lang="en-US" sz="3200" b="1" dirty="0"/>
                        <a:t>228.6</a:t>
                      </a:r>
                    </a:p>
                  </a:txBody>
                  <a:tcPr/>
                </a:tc>
                <a:tc>
                  <a:txBody>
                    <a:bodyPr/>
                    <a:lstStyle/>
                    <a:p>
                      <a:r>
                        <a:rPr lang="en-US" sz="3200" b="1" dirty="0"/>
                        <a:t>237.3</a:t>
                      </a:r>
                    </a:p>
                  </a:txBody>
                  <a:tcPr/>
                </a:tc>
                <a:tc>
                  <a:txBody>
                    <a:bodyPr/>
                    <a:lstStyle/>
                    <a:p>
                      <a:r>
                        <a:rPr lang="en-US" sz="3200" b="1" dirty="0"/>
                        <a:t>246.1</a:t>
                      </a:r>
                    </a:p>
                  </a:txBody>
                  <a:tcPr/>
                </a:tc>
                <a:tc>
                  <a:txBody>
                    <a:bodyPr/>
                    <a:lstStyle/>
                    <a:p>
                      <a:r>
                        <a:rPr lang="en-US" sz="3200" b="1" dirty="0"/>
                        <a:t>255.9</a:t>
                      </a:r>
                    </a:p>
                  </a:txBody>
                  <a:tcPr/>
                </a:tc>
                <a:extLst>
                  <a:ext uri="{0D108BD9-81ED-4DB2-BD59-A6C34878D82A}">
                    <a16:rowId xmlns:a16="http://schemas.microsoft.com/office/drawing/2014/main" val="523354385"/>
                  </a:ext>
                </a:extLst>
              </a:tr>
            </a:tbl>
          </a:graphicData>
        </a:graphic>
      </p:graphicFrame>
      <p:sp>
        <p:nvSpPr>
          <p:cNvPr id="4" name="TextBox 3">
            <a:extLst>
              <a:ext uri="{FF2B5EF4-FFF2-40B4-BE49-F238E27FC236}">
                <a16:creationId xmlns:a16="http://schemas.microsoft.com/office/drawing/2014/main" id="{09B7159A-068D-4A75-9D48-E116634DB702}"/>
              </a:ext>
            </a:extLst>
          </p:cNvPr>
          <p:cNvSpPr txBox="1"/>
          <p:nvPr/>
        </p:nvSpPr>
        <p:spPr>
          <a:xfrm>
            <a:off x="2468880" y="426720"/>
            <a:ext cx="7254240" cy="1200329"/>
          </a:xfrm>
          <a:prstGeom prst="rect">
            <a:avLst/>
          </a:prstGeom>
          <a:noFill/>
        </p:spPr>
        <p:txBody>
          <a:bodyPr wrap="square" rtlCol="0">
            <a:spAutoFit/>
          </a:bodyPr>
          <a:lstStyle/>
          <a:p>
            <a:pPr algn="ctr"/>
            <a:r>
              <a:rPr lang="en-US" sz="3600" dirty="0"/>
              <a:t>CONSUMER PRICE INDEX</a:t>
            </a:r>
          </a:p>
          <a:p>
            <a:pPr algn="ctr"/>
            <a:r>
              <a:rPr lang="en-US" sz="3600" dirty="0">
                <a:solidFill>
                  <a:srgbClr val="FF0000"/>
                </a:solidFill>
              </a:rPr>
              <a:t>FORECAST: 2022-2025</a:t>
            </a:r>
          </a:p>
        </p:txBody>
      </p:sp>
      <p:sp>
        <p:nvSpPr>
          <p:cNvPr id="5" name="TextBox 4">
            <a:extLst>
              <a:ext uri="{FF2B5EF4-FFF2-40B4-BE49-F238E27FC236}">
                <a16:creationId xmlns:a16="http://schemas.microsoft.com/office/drawing/2014/main" id="{D06728F3-229A-4B83-8D38-48FE085ADBD7}"/>
              </a:ext>
            </a:extLst>
          </p:cNvPr>
          <p:cNvSpPr txBox="1"/>
          <p:nvPr/>
        </p:nvSpPr>
        <p:spPr>
          <a:xfrm>
            <a:off x="0" y="6488668"/>
            <a:ext cx="2692400" cy="369332"/>
          </a:xfrm>
          <a:prstGeom prst="rect">
            <a:avLst/>
          </a:prstGeom>
          <a:noFill/>
        </p:spPr>
        <p:txBody>
          <a:bodyPr wrap="square" rtlCol="0">
            <a:spAutoFit/>
          </a:bodyPr>
          <a:lstStyle/>
          <a:p>
            <a:r>
              <a:rPr lang="en-US" dirty="0"/>
              <a:t>DATA FOUND ON MINTEL</a:t>
            </a:r>
          </a:p>
        </p:txBody>
      </p:sp>
    </p:spTree>
    <p:extLst>
      <p:ext uri="{BB962C8B-B14F-4D97-AF65-F5344CB8AC3E}">
        <p14:creationId xmlns:p14="http://schemas.microsoft.com/office/powerpoint/2010/main" val="717265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2F0CDA-59F6-4AA0-B6D2-CA09B0DE56AE}"/>
              </a:ext>
            </a:extLst>
          </p:cNvPr>
          <p:cNvSpPr txBox="1"/>
          <p:nvPr/>
        </p:nvSpPr>
        <p:spPr>
          <a:xfrm>
            <a:off x="3129280" y="193040"/>
            <a:ext cx="6634480" cy="707886"/>
          </a:xfrm>
          <a:prstGeom prst="rect">
            <a:avLst/>
          </a:prstGeom>
          <a:noFill/>
        </p:spPr>
        <p:txBody>
          <a:bodyPr wrap="square" rtlCol="0">
            <a:spAutoFit/>
          </a:bodyPr>
          <a:lstStyle/>
          <a:p>
            <a:pPr algn="ctr"/>
            <a:r>
              <a:rPr lang="en-US" sz="4000" b="1" dirty="0"/>
              <a:t>CONCLUSION</a:t>
            </a:r>
            <a:r>
              <a:rPr lang="en-US" b="1" dirty="0"/>
              <a:t> </a:t>
            </a:r>
          </a:p>
        </p:txBody>
      </p:sp>
      <p:sp>
        <p:nvSpPr>
          <p:cNvPr id="5" name="TextBox 4">
            <a:extLst>
              <a:ext uri="{FF2B5EF4-FFF2-40B4-BE49-F238E27FC236}">
                <a16:creationId xmlns:a16="http://schemas.microsoft.com/office/drawing/2014/main" id="{78442F00-F4B2-41A0-BBF9-998CB237C2FC}"/>
              </a:ext>
            </a:extLst>
          </p:cNvPr>
          <p:cNvSpPr txBox="1"/>
          <p:nvPr/>
        </p:nvSpPr>
        <p:spPr>
          <a:xfrm>
            <a:off x="3604443" y="2039935"/>
            <a:ext cx="6634480" cy="2585388"/>
          </a:xfrm>
          <a:prstGeom prst="rect">
            <a:avLst/>
          </a:prstGeom>
          <a:noFill/>
        </p:spPr>
        <p:txBody>
          <a:bodyPr wrap="square" rtlCol="0">
            <a:spAutoFit/>
          </a:bodyPr>
          <a:lstStyle/>
          <a:p>
            <a:pPr marL="342900" marR="0" lvl="0" indent="-342900">
              <a:lnSpc>
                <a:spcPct val="107000"/>
              </a:lnSpc>
              <a:spcBef>
                <a:spcPts val="0"/>
              </a:spcBef>
              <a:spcAft>
                <a:spcPts val="800"/>
              </a:spcAft>
              <a:buFont typeface="+mj-lt"/>
              <a:buAutoNum type="arabicPeriod"/>
              <a:tabLst>
                <a:tab pos="457200" algn="l"/>
              </a:tabLst>
            </a:pPr>
            <a:r>
              <a:rPr lang="en-US" sz="2000" b="1" dirty="0">
                <a:solidFill>
                  <a:srgbClr val="FF0000"/>
                </a:solidFill>
                <a:effectLst/>
                <a:ea typeface="Calibri" panose="020F0502020204030204" pitchFamily="34" charset="0"/>
                <a:cs typeface="Times New Roman" panose="02020603050405020304" pitchFamily="18" charset="0"/>
              </a:rPr>
              <a:t>Because of the lockdown phase of the pandemic and mask requirements, the need to wear makeup has gone down. What makes this industry interesting is the range and the number of product categories that exist that could help brands retain some success during challenging times.</a:t>
            </a:r>
          </a:p>
          <a:p>
            <a:pPr marL="342900" marR="0" lvl="0" indent="-342900">
              <a:lnSpc>
                <a:spcPct val="107000"/>
              </a:lnSpc>
              <a:spcBef>
                <a:spcPts val="0"/>
              </a:spcBef>
              <a:spcAft>
                <a:spcPts val="800"/>
              </a:spcAft>
              <a:buFont typeface="+mj-lt"/>
              <a:buAutoNum type="arabicPeriod"/>
              <a:tabLst>
                <a:tab pos="457200" algn="l"/>
              </a:tabLst>
            </a:pPr>
            <a:r>
              <a:rPr lang="en-US" sz="2000" b="1" dirty="0">
                <a:solidFill>
                  <a:srgbClr val="FF0000"/>
                </a:solidFill>
                <a:effectLst/>
                <a:ea typeface="Calibri" panose="020F0502020204030204" pitchFamily="34" charset="0"/>
                <a:cs typeface="Times New Roman" panose="02020603050405020304" pitchFamily="18" charset="0"/>
              </a:rPr>
              <a:t>Product categories that have shown the most potential and will most likely dominate the market in the future based on growth and sales are eye and nail cosmetics. </a:t>
            </a:r>
          </a:p>
          <a:p>
            <a:pPr marL="342900" marR="0" lvl="0" indent="-342900">
              <a:lnSpc>
                <a:spcPct val="107000"/>
              </a:lnSpc>
              <a:spcBef>
                <a:spcPts val="0"/>
              </a:spcBef>
              <a:spcAft>
                <a:spcPts val="800"/>
              </a:spcAft>
              <a:buFont typeface="+mj-lt"/>
              <a:buAutoNum type="arabicPeriod"/>
              <a:tabLst>
                <a:tab pos="457200" algn="l"/>
              </a:tabLst>
            </a:pPr>
            <a:r>
              <a:rPr lang="en-US" sz="2000" b="1" dirty="0">
                <a:solidFill>
                  <a:srgbClr val="FF0000"/>
                </a:solidFill>
                <a:effectLst/>
                <a:ea typeface="Calibri" panose="020F0502020204030204" pitchFamily="34" charset="0"/>
              </a:rPr>
              <a:t> </a:t>
            </a:r>
            <a:r>
              <a:rPr lang="en-US" sz="2000" b="1" dirty="0">
                <a:solidFill>
                  <a:srgbClr val="FF0000"/>
                </a:solidFill>
                <a:ea typeface="Calibri" panose="020F0502020204030204" pitchFamily="34" charset="0"/>
              </a:rPr>
              <a:t>In the future, we might see brands </a:t>
            </a:r>
            <a:r>
              <a:rPr lang="en-US" sz="2000" b="1" dirty="0">
                <a:solidFill>
                  <a:srgbClr val="FF0000"/>
                </a:solidFill>
                <a:effectLst/>
                <a:ea typeface="Calibri" panose="020F0502020204030204" pitchFamily="34" charset="0"/>
              </a:rPr>
              <a:t>considering promotional discounts, coupons, or incentives (such as health benefits) to convince consumers to spend extra money on </a:t>
            </a:r>
            <a:r>
              <a:rPr lang="en-US" sz="2000" b="1" dirty="0" err="1">
                <a:solidFill>
                  <a:srgbClr val="FF0000"/>
                </a:solidFill>
                <a:effectLst/>
                <a:ea typeface="Calibri" panose="020F0502020204030204" pitchFamily="34" charset="0"/>
              </a:rPr>
              <a:t>colour</a:t>
            </a:r>
            <a:r>
              <a:rPr lang="en-US" sz="2000" b="1" dirty="0">
                <a:solidFill>
                  <a:srgbClr val="FF0000"/>
                </a:solidFill>
                <a:effectLst/>
                <a:ea typeface="Calibri" panose="020F0502020204030204" pitchFamily="34" charset="0"/>
              </a:rPr>
              <a:t> cosmetic products.</a:t>
            </a:r>
            <a:endParaRPr lang="en-US" sz="2000" b="1" dirty="0">
              <a:solidFill>
                <a:srgbClr val="FF0000"/>
              </a:solidFill>
            </a:endParaRPr>
          </a:p>
        </p:txBody>
      </p:sp>
    </p:spTree>
    <p:extLst>
      <p:ext uri="{BB962C8B-B14F-4D97-AF65-F5344CB8AC3E}">
        <p14:creationId xmlns:p14="http://schemas.microsoft.com/office/powerpoint/2010/main" val="2066295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B501-9E23-49AD-8D8D-231C8E651A67}"/>
              </a:ext>
            </a:extLst>
          </p:cNvPr>
          <p:cNvSpPr>
            <a:spLocks noGrp="1"/>
          </p:cNvSpPr>
          <p:nvPr>
            <p:ph type="title"/>
          </p:nvPr>
        </p:nvSpPr>
        <p:spPr>
          <a:xfrm>
            <a:off x="960730" y="1312697"/>
            <a:ext cx="10333075" cy="1414131"/>
          </a:xfrm>
        </p:spPr>
        <p:txBody>
          <a:bodyPr>
            <a:noAutofit/>
          </a:bodyPr>
          <a:lstStyle/>
          <a:p>
            <a:pPr algn="ctr"/>
            <a:r>
              <a:rPr lang="en-US" sz="4400" b="0" dirty="0">
                <a:solidFill>
                  <a:srgbClr val="FF0000"/>
                </a:solidFill>
              </a:rPr>
              <a:t>IDENTIFYING OPPORTUNITIES and implications IN THE COLOUR COSMETICS INDUSTRY: North American region </a:t>
            </a:r>
          </a:p>
        </p:txBody>
      </p:sp>
      <p:pic>
        <p:nvPicPr>
          <p:cNvPr id="1032" name="Picture 8" descr="Premium Photo | Make up lipstick on pink table decorated with pink ribbon">
            <a:extLst>
              <a:ext uri="{FF2B5EF4-FFF2-40B4-BE49-F238E27FC236}">
                <a16:creationId xmlns:a16="http://schemas.microsoft.com/office/drawing/2014/main" id="{8BC2E084-9450-4B2A-98D8-0B40C3BA5A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941" r="83738"/>
          <a:stretch/>
        </p:blipFill>
        <p:spPr bwMode="auto">
          <a:xfrm>
            <a:off x="1112515" y="4866957"/>
            <a:ext cx="969645" cy="14322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remium Photo | Make up lipstick on pink table decorated with pink ribbon">
            <a:extLst>
              <a:ext uri="{FF2B5EF4-FFF2-40B4-BE49-F238E27FC236}">
                <a16:creationId xmlns:a16="http://schemas.microsoft.com/office/drawing/2014/main" id="{0B1936FD-2DC5-4A94-A065-DC89A6A0FF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40" t="65987" r="72662"/>
          <a:stretch/>
        </p:blipFill>
        <p:spPr bwMode="auto">
          <a:xfrm>
            <a:off x="3478047" y="4963635"/>
            <a:ext cx="721361" cy="13509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Premium Photo | Make up lipstick on pink table decorated with pink ribbon">
            <a:extLst>
              <a:ext uri="{FF2B5EF4-FFF2-40B4-BE49-F238E27FC236}">
                <a16:creationId xmlns:a16="http://schemas.microsoft.com/office/drawing/2014/main" id="{D43A2270-7332-48A9-A437-E9A205601D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65987" r="37902"/>
          <a:stretch/>
        </p:blipFill>
        <p:spPr bwMode="auto">
          <a:xfrm>
            <a:off x="5766587" y="4963635"/>
            <a:ext cx="721362" cy="13509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Premium Photo | Make up lipstick on pink table decorated with pink ribbon">
            <a:extLst>
              <a:ext uri="{FF2B5EF4-FFF2-40B4-BE49-F238E27FC236}">
                <a16:creationId xmlns:a16="http://schemas.microsoft.com/office/drawing/2014/main" id="{8F9B54E5-D72E-49B6-97BB-2CC61ABDB1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833" t="65987" r="15069"/>
          <a:stretch/>
        </p:blipFill>
        <p:spPr bwMode="auto">
          <a:xfrm>
            <a:off x="7962578" y="4985407"/>
            <a:ext cx="721361" cy="13509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Premium Photo | Make up lipstick on pink table decorated with pink ribbon">
            <a:extLst>
              <a:ext uri="{FF2B5EF4-FFF2-40B4-BE49-F238E27FC236}">
                <a16:creationId xmlns:a16="http://schemas.microsoft.com/office/drawing/2014/main" id="{5D38EDD9-573C-4DA1-9A2A-746840E062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391" t="65987" r="48807"/>
          <a:stretch/>
        </p:blipFill>
        <p:spPr bwMode="auto">
          <a:xfrm>
            <a:off x="10154918" y="4985407"/>
            <a:ext cx="822961" cy="13509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0522196-33EA-4EE3-90C5-BB0512B873EA}"/>
              </a:ext>
            </a:extLst>
          </p:cNvPr>
          <p:cNvSpPr txBox="1"/>
          <p:nvPr/>
        </p:nvSpPr>
        <p:spPr>
          <a:xfrm>
            <a:off x="690880" y="4159071"/>
            <a:ext cx="2123440" cy="707886"/>
          </a:xfrm>
          <a:prstGeom prst="rect">
            <a:avLst/>
          </a:prstGeom>
          <a:noFill/>
        </p:spPr>
        <p:txBody>
          <a:bodyPr wrap="square" rtlCol="0">
            <a:spAutoFit/>
          </a:bodyPr>
          <a:lstStyle/>
          <a:p>
            <a:pPr algn="ctr"/>
            <a:r>
              <a:rPr lang="en-US" sz="2000" b="1" dirty="0"/>
              <a:t>1. MARKET TREND: ENTIRE COLOUR COSMETICS INDUSTRY</a:t>
            </a:r>
          </a:p>
        </p:txBody>
      </p:sp>
      <p:sp>
        <p:nvSpPr>
          <p:cNvPr id="16" name="TextBox 15">
            <a:extLst>
              <a:ext uri="{FF2B5EF4-FFF2-40B4-BE49-F238E27FC236}">
                <a16:creationId xmlns:a16="http://schemas.microsoft.com/office/drawing/2014/main" id="{607D1493-252A-49E0-BFF4-9CB39E84BDAC}"/>
              </a:ext>
            </a:extLst>
          </p:cNvPr>
          <p:cNvSpPr txBox="1"/>
          <p:nvPr/>
        </p:nvSpPr>
        <p:spPr>
          <a:xfrm>
            <a:off x="2814320" y="4159071"/>
            <a:ext cx="2123440" cy="707886"/>
          </a:xfrm>
          <a:prstGeom prst="rect">
            <a:avLst/>
          </a:prstGeom>
          <a:noFill/>
        </p:spPr>
        <p:txBody>
          <a:bodyPr wrap="square" rtlCol="0">
            <a:spAutoFit/>
          </a:bodyPr>
          <a:lstStyle/>
          <a:p>
            <a:pPr algn="ctr"/>
            <a:r>
              <a:rPr lang="en-US" sz="2000" b="1" dirty="0"/>
              <a:t>2. MARKET TREND: INDIVIDUAL PRODUCT CATEGORIES </a:t>
            </a:r>
          </a:p>
        </p:txBody>
      </p:sp>
      <p:sp>
        <p:nvSpPr>
          <p:cNvPr id="17" name="TextBox 16">
            <a:extLst>
              <a:ext uri="{FF2B5EF4-FFF2-40B4-BE49-F238E27FC236}">
                <a16:creationId xmlns:a16="http://schemas.microsoft.com/office/drawing/2014/main" id="{461126EB-8B48-4CA7-A317-2B98A8B34577}"/>
              </a:ext>
            </a:extLst>
          </p:cNvPr>
          <p:cNvSpPr txBox="1"/>
          <p:nvPr/>
        </p:nvSpPr>
        <p:spPr>
          <a:xfrm>
            <a:off x="5034280" y="4177775"/>
            <a:ext cx="2123440" cy="707886"/>
          </a:xfrm>
          <a:prstGeom prst="rect">
            <a:avLst/>
          </a:prstGeom>
          <a:noFill/>
        </p:spPr>
        <p:txBody>
          <a:bodyPr wrap="square" rtlCol="0">
            <a:spAutoFit/>
          </a:bodyPr>
          <a:lstStyle/>
          <a:p>
            <a:pPr algn="ctr"/>
            <a:r>
              <a:rPr lang="en-US" sz="2000" b="1" dirty="0"/>
              <a:t>3. NATIONAL BRANDS: WHO IS LEADING THIS INDUSTRY?</a:t>
            </a:r>
          </a:p>
        </p:txBody>
      </p:sp>
      <p:sp>
        <p:nvSpPr>
          <p:cNvPr id="18" name="TextBox 17">
            <a:extLst>
              <a:ext uri="{FF2B5EF4-FFF2-40B4-BE49-F238E27FC236}">
                <a16:creationId xmlns:a16="http://schemas.microsoft.com/office/drawing/2014/main" id="{5AF08ABD-104A-4869-B40B-2806D5751255}"/>
              </a:ext>
            </a:extLst>
          </p:cNvPr>
          <p:cNvSpPr txBox="1"/>
          <p:nvPr/>
        </p:nvSpPr>
        <p:spPr>
          <a:xfrm>
            <a:off x="7261539" y="4179790"/>
            <a:ext cx="2123440" cy="400110"/>
          </a:xfrm>
          <a:prstGeom prst="rect">
            <a:avLst/>
          </a:prstGeom>
          <a:noFill/>
        </p:spPr>
        <p:txBody>
          <a:bodyPr wrap="square" rtlCol="0">
            <a:spAutoFit/>
          </a:bodyPr>
          <a:lstStyle/>
          <a:p>
            <a:pPr algn="ctr"/>
            <a:r>
              <a:rPr lang="en-US" sz="2000" b="1" dirty="0"/>
              <a:t>4. ECONOMIC OVERVIEW</a:t>
            </a:r>
          </a:p>
        </p:txBody>
      </p:sp>
      <p:sp>
        <p:nvSpPr>
          <p:cNvPr id="19" name="TextBox 18">
            <a:extLst>
              <a:ext uri="{FF2B5EF4-FFF2-40B4-BE49-F238E27FC236}">
                <a16:creationId xmlns:a16="http://schemas.microsoft.com/office/drawing/2014/main" id="{B162260E-8BDF-42C0-B9AB-62047231B671}"/>
              </a:ext>
            </a:extLst>
          </p:cNvPr>
          <p:cNvSpPr txBox="1"/>
          <p:nvPr/>
        </p:nvSpPr>
        <p:spPr>
          <a:xfrm>
            <a:off x="9384979" y="4179790"/>
            <a:ext cx="2123440" cy="400110"/>
          </a:xfrm>
          <a:prstGeom prst="rect">
            <a:avLst/>
          </a:prstGeom>
          <a:noFill/>
        </p:spPr>
        <p:txBody>
          <a:bodyPr wrap="square" rtlCol="0">
            <a:spAutoFit/>
          </a:bodyPr>
          <a:lstStyle/>
          <a:p>
            <a:pPr algn="ctr"/>
            <a:r>
              <a:rPr lang="en-US" sz="2000" b="1" dirty="0"/>
              <a:t>5. CONCLUSION</a:t>
            </a:r>
          </a:p>
        </p:txBody>
      </p:sp>
    </p:spTree>
    <p:extLst>
      <p:ext uri="{BB962C8B-B14F-4D97-AF65-F5344CB8AC3E}">
        <p14:creationId xmlns:p14="http://schemas.microsoft.com/office/powerpoint/2010/main" val="2611853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00CC820-6943-4B6F-89B4-8B002D88C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02" y="1038726"/>
            <a:ext cx="7738512" cy="47805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DF346A2-A200-462F-B572-F3BDAC7A1CA5}"/>
              </a:ext>
            </a:extLst>
          </p:cNvPr>
          <p:cNvSpPr txBox="1"/>
          <p:nvPr/>
        </p:nvSpPr>
        <p:spPr>
          <a:xfrm>
            <a:off x="8598568" y="1038726"/>
            <a:ext cx="3449053" cy="4893647"/>
          </a:xfrm>
          <a:prstGeom prst="rect">
            <a:avLst/>
          </a:prstGeom>
          <a:noFill/>
        </p:spPr>
        <p:txBody>
          <a:bodyPr wrap="square" rtlCol="0">
            <a:spAutoFit/>
          </a:bodyPr>
          <a:lstStyle/>
          <a:p>
            <a:r>
              <a:rPr lang="en-US" sz="2400" b="1" dirty="0">
                <a:solidFill>
                  <a:srgbClr val="FF0000"/>
                </a:solidFill>
              </a:rPr>
              <a:t>FORECASTED MEASUREMENTS:</a:t>
            </a:r>
          </a:p>
          <a:p>
            <a:endParaRPr lang="en-US" sz="2400" b="1" dirty="0">
              <a:solidFill>
                <a:srgbClr val="FF0000"/>
              </a:solidFill>
            </a:endParaRPr>
          </a:p>
          <a:p>
            <a:r>
              <a:rPr lang="en-US" sz="2400" b="1" dirty="0">
                <a:solidFill>
                  <a:srgbClr val="FF0000"/>
                </a:solidFill>
              </a:rPr>
              <a:t>2021: $15,628,000</a:t>
            </a:r>
          </a:p>
          <a:p>
            <a:endParaRPr lang="en-US" sz="2400" b="1" dirty="0">
              <a:solidFill>
                <a:srgbClr val="FF0000"/>
              </a:solidFill>
            </a:endParaRPr>
          </a:p>
          <a:p>
            <a:r>
              <a:rPr lang="en-US" sz="2400" b="1" dirty="0">
                <a:solidFill>
                  <a:srgbClr val="FF0000"/>
                </a:solidFill>
              </a:rPr>
              <a:t>2022: 15, 663,000</a:t>
            </a:r>
          </a:p>
          <a:p>
            <a:endParaRPr lang="en-US" sz="2400" b="1" dirty="0">
              <a:solidFill>
                <a:srgbClr val="FF0000"/>
              </a:solidFill>
            </a:endParaRPr>
          </a:p>
          <a:p>
            <a:r>
              <a:rPr lang="en-US" sz="2400" b="1" dirty="0">
                <a:solidFill>
                  <a:srgbClr val="FF0000"/>
                </a:solidFill>
              </a:rPr>
              <a:t>2023: $15,907,100</a:t>
            </a:r>
          </a:p>
          <a:p>
            <a:endParaRPr lang="en-US" sz="2400" b="1" dirty="0">
              <a:solidFill>
                <a:srgbClr val="FF0000"/>
              </a:solidFill>
            </a:endParaRPr>
          </a:p>
          <a:p>
            <a:r>
              <a:rPr lang="en-US" sz="2400" b="1" dirty="0">
                <a:solidFill>
                  <a:srgbClr val="FF0000"/>
                </a:solidFill>
              </a:rPr>
              <a:t>2024: $16,279,000</a:t>
            </a:r>
          </a:p>
          <a:p>
            <a:endParaRPr lang="en-US" sz="2400" b="1" dirty="0">
              <a:solidFill>
                <a:srgbClr val="FF0000"/>
              </a:solidFill>
            </a:endParaRPr>
          </a:p>
          <a:p>
            <a:r>
              <a:rPr lang="en-US" sz="2400" b="1" dirty="0">
                <a:solidFill>
                  <a:srgbClr val="FF0000"/>
                </a:solidFill>
              </a:rPr>
              <a:t>2025: $16,669,300</a:t>
            </a:r>
          </a:p>
          <a:p>
            <a:endParaRPr lang="en-US" sz="2400" b="1" dirty="0">
              <a:solidFill>
                <a:srgbClr val="FF0000"/>
              </a:solidFill>
            </a:endParaRPr>
          </a:p>
          <a:p>
            <a:r>
              <a:rPr lang="en-US" sz="2400" b="1" dirty="0">
                <a:solidFill>
                  <a:srgbClr val="FF0000"/>
                </a:solidFill>
              </a:rPr>
              <a:t>PRE-PANDEMIC LEVEL (2019): $19,372,600</a:t>
            </a:r>
            <a:endParaRPr lang="en-US" sz="2400" b="1" dirty="0"/>
          </a:p>
        </p:txBody>
      </p:sp>
      <p:sp>
        <p:nvSpPr>
          <p:cNvPr id="4" name="TextBox 3">
            <a:extLst>
              <a:ext uri="{FF2B5EF4-FFF2-40B4-BE49-F238E27FC236}">
                <a16:creationId xmlns:a16="http://schemas.microsoft.com/office/drawing/2014/main" id="{81FB3D62-D8FD-49D4-AB7C-90AF118C2A24}"/>
              </a:ext>
            </a:extLst>
          </p:cNvPr>
          <p:cNvSpPr txBox="1"/>
          <p:nvPr/>
        </p:nvSpPr>
        <p:spPr>
          <a:xfrm>
            <a:off x="0" y="6478508"/>
            <a:ext cx="1606017" cy="369332"/>
          </a:xfrm>
          <a:prstGeom prst="rect">
            <a:avLst/>
          </a:prstGeom>
          <a:noFill/>
        </p:spPr>
        <p:txBody>
          <a:bodyPr wrap="none" rtlCol="0">
            <a:spAutoFit/>
          </a:bodyPr>
          <a:lstStyle/>
          <a:p>
            <a:r>
              <a:rPr lang="en-US" dirty="0"/>
              <a:t>DATA FOUND ON PASSPORT</a:t>
            </a:r>
          </a:p>
        </p:txBody>
      </p:sp>
    </p:spTree>
    <p:extLst>
      <p:ext uri="{BB962C8B-B14F-4D97-AF65-F5344CB8AC3E}">
        <p14:creationId xmlns:p14="http://schemas.microsoft.com/office/powerpoint/2010/main" val="2522859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89A0FE8-1FA4-40FD-808E-9084CE1DD0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460" y="916589"/>
            <a:ext cx="8144321" cy="50248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2A292DB-DA78-4C6F-9FEB-8F311DF31450}"/>
              </a:ext>
            </a:extLst>
          </p:cNvPr>
          <p:cNvSpPr txBox="1"/>
          <p:nvPr/>
        </p:nvSpPr>
        <p:spPr>
          <a:xfrm>
            <a:off x="8742947" y="705852"/>
            <a:ext cx="3093593" cy="5078313"/>
          </a:xfrm>
          <a:prstGeom prst="rect">
            <a:avLst/>
          </a:prstGeom>
          <a:noFill/>
        </p:spPr>
        <p:txBody>
          <a:bodyPr wrap="square" rtlCol="0">
            <a:spAutoFit/>
          </a:bodyPr>
          <a:lstStyle/>
          <a:p>
            <a:endParaRPr lang="en-US" sz="3600" dirty="0">
              <a:solidFill>
                <a:srgbClr val="FF0000"/>
              </a:solidFill>
            </a:endParaRPr>
          </a:p>
          <a:p>
            <a:r>
              <a:rPr lang="en-US" sz="3600" dirty="0">
                <a:solidFill>
                  <a:srgbClr val="FF0000"/>
                </a:solidFill>
              </a:rPr>
              <a:t>2016: PEAK GROWTH AT 7.7%</a:t>
            </a:r>
          </a:p>
          <a:p>
            <a:endParaRPr lang="en-US" sz="3600" dirty="0">
              <a:solidFill>
                <a:srgbClr val="FF0000"/>
              </a:solidFill>
            </a:endParaRPr>
          </a:p>
          <a:p>
            <a:r>
              <a:rPr lang="en-US" sz="3600" dirty="0">
                <a:solidFill>
                  <a:srgbClr val="FF0000"/>
                </a:solidFill>
              </a:rPr>
              <a:t>2020: -18.5% GROWTH </a:t>
            </a:r>
          </a:p>
          <a:p>
            <a:endParaRPr lang="en-US" sz="3600" dirty="0">
              <a:solidFill>
                <a:srgbClr val="FF0000"/>
              </a:solidFill>
            </a:endParaRPr>
          </a:p>
          <a:p>
            <a:r>
              <a:rPr lang="en-US" sz="3600" dirty="0">
                <a:solidFill>
                  <a:srgbClr val="FF0000"/>
                </a:solidFill>
              </a:rPr>
              <a:t>FORECAST: POSITIVE GROWTH (UP TO 2.4% IN 2025)</a:t>
            </a:r>
          </a:p>
        </p:txBody>
      </p:sp>
      <p:sp>
        <p:nvSpPr>
          <p:cNvPr id="3" name="TextBox 2">
            <a:extLst>
              <a:ext uri="{FF2B5EF4-FFF2-40B4-BE49-F238E27FC236}">
                <a16:creationId xmlns:a16="http://schemas.microsoft.com/office/drawing/2014/main" id="{FEF63989-42A5-4D6B-8C47-E30DD324F31F}"/>
              </a:ext>
            </a:extLst>
          </p:cNvPr>
          <p:cNvSpPr txBox="1"/>
          <p:nvPr/>
        </p:nvSpPr>
        <p:spPr>
          <a:xfrm>
            <a:off x="0" y="6478508"/>
            <a:ext cx="1606017" cy="369332"/>
          </a:xfrm>
          <a:prstGeom prst="rect">
            <a:avLst/>
          </a:prstGeom>
          <a:noFill/>
        </p:spPr>
        <p:txBody>
          <a:bodyPr wrap="none" rtlCol="0">
            <a:spAutoFit/>
          </a:bodyPr>
          <a:lstStyle/>
          <a:p>
            <a:r>
              <a:rPr lang="en-US" dirty="0"/>
              <a:t>DATA FOUND ON PASSPORT</a:t>
            </a:r>
          </a:p>
        </p:txBody>
      </p:sp>
    </p:spTree>
    <p:extLst>
      <p:ext uri="{BB962C8B-B14F-4D97-AF65-F5344CB8AC3E}">
        <p14:creationId xmlns:p14="http://schemas.microsoft.com/office/powerpoint/2010/main" val="2076993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D9F6AA32-13C2-415E-B4CB-5A6D2336A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hart, waterfall chart&#10;&#10;Description automatically generated">
            <a:extLst>
              <a:ext uri="{FF2B5EF4-FFF2-40B4-BE49-F238E27FC236}">
                <a16:creationId xmlns:a16="http://schemas.microsoft.com/office/drawing/2014/main" id="{347EB9B7-2DAC-442E-8294-33CE5EBABB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0" t="2181" r="581" b="4236"/>
          <a:stretch/>
        </p:blipFill>
        <p:spPr bwMode="auto">
          <a:xfrm>
            <a:off x="1778000" y="614680"/>
            <a:ext cx="8656320" cy="49377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E6541D2-C6F8-44DE-887C-0B03E3E02FFA}"/>
              </a:ext>
            </a:extLst>
          </p:cNvPr>
          <p:cNvSpPr txBox="1"/>
          <p:nvPr/>
        </p:nvSpPr>
        <p:spPr>
          <a:xfrm>
            <a:off x="0" y="6488668"/>
            <a:ext cx="1606017" cy="369332"/>
          </a:xfrm>
          <a:prstGeom prst="rect">
            <a:avLst/>
          </a:prstGeom>
          <a:noFill/>
        </p:spPr>
        <p:txBody>
          <a:bodyPr wrap="none" rtlCol="0">
            <a:spAutoFit/>
          </a:bodyPr>
          <a:lstStyle/>
          <a:p>
            <a:r>
              <a:rPr lang="en-US" dirty="0"/>
              <a:t>DATA FOUND ON PASSPORT</a:t>
            </a:r>
          </a:p>
        </p:txBody>
      </p:sp>
    </p:spTree>
    <p:extLst>
      <p:ext uri="{BB962C8B-B14F-4D97-AF65-F5344CB8AC3E}">
        <p14:creationId xmlns:p14="http://schemas.microsoft.com/office/powerpoint/2010/main" val="153770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B44FB32-DA61-4E92-97A6-8362542B517C}"/>
              </a:ext>
            </a:extLst>
          </p:cNvPr>
          <p:cNvGraphicFramePr>
            <a:graphicFrameLocks/>
          </p:cNvGraphicFramePr>
          <p:nvPr>
            <p:extLst>
              <p:ext uri="{D42A27DB-BD31-4B8C-83A1-F6EECF244321}">
                <p14:modId xmlns:p14="http://schemas.microsoft.com/office/powerpoint/2010/main" val="1943880550"/>
              </p:ext>
            </p:extLst>
          </p:nvPr>
        </p:nvGraphicFramePr>
        <p:xfrm>
          <a:off x="1330960" y="172720"/>
          <a:ext cx="9255759" cy="6329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951A952-EE96-40B3-B97C-EF5BCAC835FA}"/>
              </a:ext>
            </a:extLst>
          </p:cNvPr>
          <p:cNvSpPr txBox="1"/>
          <p:nvPr/>
        </p:nvSpPr>
        <p:spPr>
          <a:xfrm>
            <a:off x="15487" y="6488668"/>
            <a:ext cx="1589794" cy="369332"/>
          </a:xfrm>
          <a:prstGeom prst="rect">
            <a:avLst/>
          </a:prstGeom>
          <a:noFill/>
        </p:spPr>
        <p:txBody>
          <a:bodyPr wrap="none" rtlCol="0">
            <a:spAutoFit/>
          </a:bodyPr>
          <a:lstStyle/>
          <a:p>
            <a:r>
              <a:rPr lang="en-US" dirty="0"/>
              <a:t>DATA FOUND ON STATISTA </a:t>
            </a:r>
          </a:p>
        </p:txBody>
      </p:sp>
    </p:spTree>
    <p:extLst>
      <p:ext uri="{BB962C8B-B14F-4D97-AF65-F5344CB8AC3E}">
        <p14:creationId xmlns:p14="http://schemas.microsoft.com/office/powerpoint/2010/main" val="607691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15" name="Rectangle 14">
            <a:extLst>
              <a:ext uri="{FF2B5EF4-FFF2-40B4-BE49-F238E27FC236}">
                <a16:creationId xmlns:a16="http://schemas.microsoft.com/office/drawing/2014/main" id="{83AF9C6E-31D5-480C-AE10-9BA3E4ED1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1139EDA-9FCD-4FD3-9B08-FB9334D6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19" y="396083"/>
            <a:ext cx="5994737" cy="5914076"/>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 name="connsiteX0" fmla="*/ 7168766 w 7707330"/>
              <a:gd name="connsiteY0" fmla="*/ 6405352 h 6405386"/>
              <a:gd name="connsiteX1" fmla="*/ 6579478 w 7707330"/>
              <a:gd name="connsiteY1" fmla="*/ 6396252 h 6405386"/>
              <a:gd name="connsiteX2" fmla="*/ 1014430 w 7707330"/>
              <a:gd name="connsiteY2" fmla="*/ 6365722 h 6405386"/>
              <a:gd name="connsiteX3" fmla="*/ 26648 w 7707330"/>
              <a:gd name="connsiteY3" fmla="*/ 6336938 h 6405386"/>
              <a:gd name="connsiteX4" fmla="*/ 26648 w 7707330"/>
              <a:gd name="connsiteY4" fmla="*/ 32372 h 6405386"/>
              <a:gd name="connsiteX5" fmla="*/ 184582 w 7707330"/>
              <a:gd name="connsiteY5" fmla="*/ 32797 h 6405386"/>
              <a:gd name="connsiteX6" fmla="*/ 6457967 w 7707330"/>
              <a:gd name="connsiteY6" fmla="*/ 0 h 6405386"/>
              <a:gd name="connsiteX7" fmla="*/ 7658118 w 7707330"/>
              <a:gd name="connsiteY7" fmla="*/ 30531 h 6405386"/>
              <a:gd name="connsiteX8" fmla="*/ 7586680 w 7707330"/>
              <a:gd name="connsiteY8" fmla="*/ 6274128 h 6405386"/>
              <a:gd name="connsiteX9" fmla="*/ 7420972 w 7707330"/>
              <a:gd name="connsiteY9" fmla="*/ 6402154 h 6405386"/>
              <a:gd name="connsiteX10" fmla="*/ 7168766 w 7707330"/>
              <a:gd name="connsiteY10" fmla="*/ 6405352 h 6405386"/>
              <a:gd name="connsiteX0" fmla="*/ 7191687 w 7730251"/>
              <a:gd name="connsiteY0" fmla="*/ 6405352 h 6405386"/>
              <a:gd name="connsiteX1" fmla="*/ 6602399 w 7730251"/>
              <a:gd name="connsiteY1" fmla="*/ 6396252 h 6405386"/>
              <a:gd name="connsiteX2" fmla="*/ 1037351 w 7730251"/>
              <a:gd name="connsiteY2" fmla="*/ 6365722 h 6405386"/>
              <a:gd name="connsiteX3" fmla="*/ 49569 w 7730251"/>
              <a:gd name="connsiteY3" fmla="*/ 6336938 h 6405386"/>
              <a:gd name="connsiteX4" fmla="*/ 49569 w 7730251"/>
              <a:gd name="connsiteY4" fmla="*/ 32372 h 6405386"/>
              <a:gd name="connsiteX5" fmla="*/ 207503 w 7730251"/>
              <a:gd name="connsiteY5" fmla="*/ 32797 h 6405386"/>
              <a:gd name="connsiteX6" fmla="*/ 6480888 w 7730251"/>
              <a:gd name="connsiteY6" fmla="*/ 0 h 6405386"/>
              <a:gd name="connsiteX7" fmla="*/ 7681039 w 7730251"/>
              <a:gd name="connsiteY7" fmla="*/ 30531 h 6405386"/>
              <a:gd name="connsiteX8" fmla="*/ 7609601 w 7730251"/>
              <a:gd name="connsiteY8" fmla="*/ 6274128 h 6405386"/>
              <a:gd name="connsiteX9" fmla="*/ 7443893 w 7730251"/>
              <a:gd name="connsiteY9" fmla="*/ 6402154 h 6405386"/>
              <a:gd name="connsiteX10" fmla="*/ 7191687 w 7730251"/>
              <a:gd name="connsiteY10" fmla="*/ 6405352 h 6405386"/>
              <a:gd name="connsiteX0" fmla="*/ 7164175 w 7702739"/>
              <a:gd name="connsiteY0" fmla="*/ 6405352 h 6405386"/>
              <a:gd name="connsiteX1" fmla="*/ 6574887 w 7702739"/>
              <a:gd name="connsiteY1" fmla="*/ 6396252 h 6405386"/>
              <a:gd name="connsiteX2" fmla="*/ 1009839 w 7702739"/>
              <a:gd name="connsiteY2" fmla="*/ 6365722 h 6405386"/>
              <a:gd name="connsiteX3" fmla="*/ 22057 w 7702739"/>
              <a:gd name="connsiteY3" fmla="*/ 6336938 h 6405386"/>
              <a:gd name="connsiteX4" fmla="*/ 22057 w 7702739"/>
              <a:gd name="connsiteY4" fmla="*/ 32372 h 6405386"/>
              <a:gd name="connsiteX5" fmla="*/ 179991 w 7702739"/>
              <a:gd name="connsiteY5" fmla="*/ 32797 h 6405386"/>
              <a:gd name="connsiteX6" fmla="*/ 6453376 w 7702739"/>
              <a:gd name="connsiteY6" fmla="*/ 0 h 6405386"/>
              <a:gd name="connsiteX7" fmla="*/ 7653527 w 7702739"/>
              <a:gd name="connsiteY7" fmla="*/ 30531 h 6405386"/>
              <a:gd name="connsiteX8" fmla="*/ 7582089 w 7702739"/>
              <a:gd name="connsiteY8" fmla="*/ 6274128 h 6405386"/>
              <a:gd name="connsiteX9" fmla="*/ 7416381 w 7702739"/>
              <a:gd name="connsiteY9" fmla="*/ 6402154 h 6405386"/>
              <a:gd name="connsiteX10" fmla="*/ 7164175 w 7702739"/>
              <a:gd name="connsiteY10" fmla="*/ 6405352 h 6405386"/>
              <a:gd name="connsiteX0" fmla="*/ 7164174 w 7702738"/>
              <a:gd name="connsiteY0" fmla="*/ 6405352 h 6405386"/>
              <a:gd name="connsiteX1" fmla="*/ 6574886 w 7702738"/>
              <a:gd name="connsiteY1" fmla="*/ 6396252 h 6405386"/>
              <a:gd name="connsiteX2" fmla="*/ 1009838 w 7702738"/>
              <a:gd name="connsiteY2" fmla="*/ 6365722 h 6405386"/>
              <a:gd name="connsiteX3" fmla="*/ 22056 w 7702738"/>
              <a:gd name="connsiteY3" fmla="*/ 6336938 h 6405386"/>
              <a:gd name="connsiteX4" fmla="*/ 22056 w 7702738"/>
              <a:gd name="connsiteY4" fmla="*/ 32372 h 6405386"/>
              <a:gd name="connsiteX5" fmla="*/ 179990 w 7702738"/>
              <a:gd name="connsiteY5" fmla="*/ 32797 h 6405386"/>
              <a:gd name="connsiteX6" fmla="*/ 6453375 w 7702738"/>
              <a:gd name="connsiteY6" fmla="*/ 0 h 6405386"/>
              <a:gd name="connsiteX7" fmla="*/ 7653526 w 7702738"/>
              <a:gd name="connsiteY7" fmla="*/ 30531 h 6405386"/>
              <a:gd name="connsiteX8" fmla="*/ 7582088 w 7702738"/>
              <a:gd name="connsiteY8" fmla="*/ 6274128 h 6405386"/>
              <a:gd name="connsiteX9" fmla="*/ 7416380 w 7702738"/>
              <a:gd name="connsiteY9" fmla="*/ 6402154 h 6405386"/>
              <a:gd name="connsiteX10" fmla="*/ 7164174 w 7702738"/>
              <a:gd name="connsiteY10" fmla="*/ 6405352 h 6405386"/>
              <a:gd name="connsiteX0" fmla="*/ 7169762 w 7708326"/>
              <a:gd name="connsiteY0" fmla="*/ 6405352 h 6405386"/>
              <a:gd name="connsiteX1" fmla="*/ 6580474 w 7708326"/>
              <a:gd name="connsiteY1" fmla="*/ 6396252 h 6405386"/>
              <a:gd name="connsiteX2" fmla="*/ 1015426 w 7708326"/>
              <a:gd name="connsiteY2" fmla="*/ 6365722 h 6405386"/>
              <a:gd name="connsiteX3" fmla="*/ 3659 w 7708326"/>
              <a:gd name="connsiteY3" fmla="*/ 6336938 h 6405386"/>
              <a:gd name="connsiteX4" fmla="*/ 27644 w 7708326"/>
              <a:gd name="connsiteY4" fmla="*/ 32372 h 6405386"/>
              <a:gd name="connsiteX5" fmla="*/ 185578 w 7708326"/>
              <a:gd name="connsiteY5" fmla="*/ 32797 h 6405386"/>
              <a:gd name="connsiteX6" fmla="*/ 6458963 w 7708326"/>
              <a:gd name="connsiteY6" fmla="*/ 0 h 6405386"/>
              <a:gd name="connsiteX7" fmla="*/ 7659114 w 7708326"/>
              <a:gd name="connsiteY7" fmla="*/ 30531 h 6405386"/>
              <a:gd name="connsiteX8" fmla="*/ 7587676 w 7708326"/>
              <a:gd name="connsiteY8" fmla="*/ 6274128 h 6405386"/>
              <a:gd name="connsiteX9" fmla="*/ 7421968 w 7708326"/>
              <a:gd name="connsiteY9" fmla="*/ 6402154 h 6405386"/>
              <a:gd name="connsiteX10" fmla="*/ 7169762 w 7708326"/>
              <a:gd name="connsiteY10" fmla="*/ 6405352 h 6405386"/>
              <a:gd name="connsiteX0" fmla="*/ 7169762 w 7708326"/>
              <a:gd name="connsiteY0" fmla="*/ 6432910 h 6432944"/>
              <a:gd name="connsiteX1" fmla="*/ 6580474 w 7708326"/>
              <a:gd name="connsiteY1" fmla="*/ 6423810 h 6432944"/>
              <a:gd name="connsiteX2" fmla="*/ 1015426 w 7708326"/>
              <a:gd name="connsiteY2" fmla="*/ 6393280 h 6432944"/>
              <a:gd name="connsiteX3" fmla="*/ 3659 w 7708326"/>
              <a:gd name="connsiteY3" fmla="*/ 6364496 h 6432944"/>
              <a:gd name="connsiteX4" fmla="*/ 27644 w 7708326"/>
              <a:gd name="connsiteY4" fmla="*/ 59930 h 6432944"/>
              <a:gd name="connsiteX5" fmla="*/ 185578 w 7708326"/>
              <a:gd name="connsiteY5" fmla="*/ 60355 h 6432944"/>
              <a:gd name="connsiteX6" fmla="*/ 6458963 w 7708326"/>
              <a:gd name="connsiteY6" fmla="*/ 27558 h 6432944"/>
              <a:gd name="connsiteX7" fmla="*/ 7659114 w 7708326"/>
              <a:gd name="connsiteY7" fmla="*/ 58089 h 6432944"/>
              <a:gd name="connsiteX8" fmla="*/ 7587676 w 7708326"/>
              <a:gd name="connsiteY8" fmla="*/ 6301686 h 6432944"/>
              <a:gd name="connsiteX9" fmla="*/ 7421968 w 7708326"/>
              <a:gd name="connsiteY9" fmla="*/ 6429712 h 6432944"/>
              <a:gd name="connsiteX10" fmla="*/ 7169762 w 7708326"/>
              <a:gd name="connsiteY10" fmla="*/ 6432910 h 6432944"/>
              <a:gd name="connsiteX0" fmla="*/ 7169762 w 7715262"/>
              <a:gd name="connsiteY0" fmla="*/ 6432910 h 6442745"/>
              <a:gd name="connsiteX1" fmla="*/ 6580474 w 7715262"/>
              <a:gd name="connsiteY1" fmla="*/ 6423810 h 6442745"/>
              <a:gd name="connsiteX2" fmla="*/ 1015426 w 7715262"/>
              <a:gd name="connsiteY2" fmla="*/ 6393280 h 6442745"/>
              <a:gd name="connsiteX3" fmla="*/ 3659 w 7715262"/>
              <a:gd name="connsiteY3" fmla="*/ 6364496 h 6442745"/>
              <a:gd name="connsiteX4" fmla="*/ 27644 w 7715262"/>
              <a:gd name="connsiteY4" fmla="*/ 59930 h 6442745"/>
              <a:gd name="connsiteX5" fmla="*/ 185578 w 7715262"/>
              <a:gd name="connsiteY5" fmla="*/ 60355 h 6442745"/>
              <a:gd name="connsiteX6" fmla="*/ 6458963 w 7715262"/>
              <a:gd name="connsiteY6" fmla="*/ 27558 h 6442745"/>
              <a:gd name="connsiteX7" fmla="*/ 7659114 w 7715262"/>
              <a:gd name="connsiteY7" fmla="*/ 58089 h 6442745"/>
              <a:gd name="connsiteX8" fmla="*/ 7611661 w 7715262"/>
              <a:gd name="connsiteY8" fmla="*/ 6350416 h 6442745"/>
              <a:gd name="connsiteX9" fmla="*/ 7421968 w 7715262"/>
              <a:gd name="connsiteY9" fmla="*/ 6429712 h 6442745"/>
              <a:gd name="connsiteX10" fmla="*/ 7169762 w 7715262"/>
              <a:gd name="connsiteY10" fmla="*/ 6432910 h 6442745"/>
              <a:gd name="connsiteX0" fmla="*/ 7169762 w 7704059"/>
              <a:gd name="connsiteY0" fmla="*/ 6432910 h 6442745"/>
              <a:gd name="connsiteX1" fmla="*/ 6580474 w 7704059"/>
              <a:gd name="connsiteY1" fmla="*/ 6423810 h 6442745"/>
              <a:gd name="connsiteX2" fmla="*/ 1015426 w 7704059"/>
              <a:gd name="connsiteY2" fmla="*/ 6393280 h 6442745"/>
              <a:gd name="connsiteX3" fmla="*/ 3659 w 7704059"/>
              <a:gd name="connsiteY3" fmla="*/ 6364496 h 6442745"/>
              <a:gd name="connsiteX4" fmla="*/ 27644 w 7704059"/>
              <a:gd name="connsiteY4" fmla="*/ 59930 h 6442745"/>
              <a:gd name="connsiteX5" fmla="*/ 185578 w 7704059"/>
              <a:gd name="connsiteY5" fmla="*/ 60355 h 6442745"/>
              <a:gd name="connsiteX6" fmla="*/ 6458963 w 7704059"/>
              <a:gd name="connsiteY6" fmla="*/ 27558 h 6442745"/>
              <a:gd name="connsiteX7" fmla="*/ 7659114 w 7704059"/>
              <a:gd name="connsiteY7" fmla="*/ 58089 h 6442745"/>
              <a:gd name="connsiteX8" fmla="*/ 7611661 w 7704059"/>
              <a:gd name="connsiteY8" fmla="*/ 6350416 h 6442745"/>
              <a:gd name="connsiteX9" fmla="*/ 7421968 w 7704059"/>
              <a:gd name="connsiteY9" fmla="*/ 6429712 h 6442745"/>
              <a:gd name="connsiteX10" fmla="*/ 7169762 w 7704059"/>
              <a:gd name="connsiteY10" fmla="*/ 6432910 h 6442745"/>
              <a:gd name="connsiteX0" fmla="*/ 7169762 w 7704059"/>
              <a:gd name="connsiteY0" fmla="*/ 6432910 h 6442745"/>
              <a:gd name="connsiteX1" fmla="*/ 6556490 w 7704059"/>
              <a:gd name="connsiteY1" fmla="*/ 6350714 h 6442745"/>
              <a:gd name="connsiteX2" fmla="*/ 1015426 w 7704059"/>
              <a:gd name="connsiteY2" fmla="*/ 6393280 h 6442745"/>
              <a:gd name="connsiteX3" fmla="*/ 3659 w 7704059"/>
              <a:gd name="connsiteY3" fmla="*/ 6364496 h 6442745"/>
              <a:gd name="connsiteX4" fmla="*/ 27644 w 7704059"/>
              <a:gd name="connsiteY4" fmla="*/ 59930 h 6442745"/>
              <a:gd name="connsiteX5" fmla="*/ 185578 w 7704059"/>
              <a:gd name="connsiteY5" fmla="*/ 60355 h 6442745"/>
              <a:gd name="connsiteX6" fmla="*/ 6458963 w 7704059"/>
              <a:gd name="connsiteY6" fmla="*/ 27558 h 6442745"/>
              <a:gd name="connsiteX7" fmla="*/ 7659114 w 7704059"/>
              <a:gd name="connsiteY7" fmla="*/ 58089 h 6442745"/>
              <a:gd name="connsiteX8" fmla="*/ 7611661 w 7704059"/>
              <a:gd name="connsiteY8" fmla="*/ 6350416 h 6442745"/>
              <a:gd name="connsiteX9" fmla="*/ 7421968 w 7704059"/>
              <a:gd name="connsiteY9" fmla="*/ 6429712 h 6442745"/>
              <a:gd name="connsiteX10" fmla="*/ 7169762 w 7704059"/>
              <a:gd name="connsiteY10" fmla="*/ 6432910 h 6442745"/>
              <a:gd name="connsiteX0" fmla="*/ 7169762 w 7704059"/>
              <a:gd name="connsiteY0" fmla="*/ 6432910 h 6472938"/>
              <a:gd name="connsiteX1" fmla="*/ 5896915 w 7704059"/>
              <a:gd name="connsiteY1" fmla="*/ 6472540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 name="connsiteX0" fmla="*/ 7169762 w 7704059"/>
              <a:gd name="connsiteY0" fmla="*/ 6432910 h 6472938"/>
              <a:gd name="connsiteX1" fmla="*/ 5896916 w 7704059"/>
              <a:gd name="connsiteY1" fmla="*/ 6472539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 name="connsiteX0" fmla="*/ 7169762 w 7704059"/>
              <a:gd name="connsiteY0" fmla="*/ 6432910 h 6472938"/>
              <a:gd name="connsiteX1" fmla="*/ 5896916 w 7704059"/>
              <a:gd name="connsiteY1" fmla="*/ 6472539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 name="connsiteX0" fmla="*/ 7169762 w 7704059"/>
              <a:gd name="connsiteY0" fmla="*/ 6432910 h 6472938"/>
              <a:gd name="connsiteX1" fmla="*/ 5896916 w 7704059"/>
              <a:gd name="connsiteY1" fmla="*/ 6472539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 name="connsiteX0" fmla="*/ 7212306 w 7746603"/>
              <a:gd name="connsiteY0" fmla="*/ 6432910 h 6472937"/>
              <a:gd name="connsiteX1" fmla="*/ 5939460 w 7746603"/>
              <a:gd name="connsiteY1" fmla="*/ 6472539 h 6472937"/>
              <a:gd name="connsiteX2" fmla="*/ 1057970 w 7746603"/>
              <a:gd name="connsiteY2" fmla="*/ 6393280 h 6472937"/>
              <a:gd name="connsiteX3" fmla="*/ 46203 w 7746603"/>
              <a:gd name="connsiteY3" fmla="*/ 6364496 h 6472937"/>
              <a:gd name="connsiteX4" fmla="*/ 70188 w 7746603"/>
              <a:gd name="connsiteY4" fmla="*/ 59930 h 6472937"/>
              <a:gd name="connsiteX5" fmla="*/ 228122 w 7746603"/>
              <a:gd name="connsiteY5" fmla="*/ 60355 h 6472937"/>
              <a:gd name="connsiteX6" fmla="*/ 6501507 w 7746603"/>
              <a:gd name="connsiteY6" fmla="*/ 27558 h 6472937"/>
              <a:gd name="connsiteX7" fmla="*/ 7701658 w 7746603"/>
              <a:gd name="connsiteY7" fmla="*/ 58089 h 6472937"/>
              <a:gd name="connsiteX8" fmla="*/ 7654205 w 7746603"/>
              <a:gd name="connsiteY8" fmla="*/ 6350416 h 6472937"/>
              <a:gd name="connsiteX9" fmla="*/ 7464512 w 7746603"/>
              <a:gd name="connsiteY9" fmla="*/ 6429712 h 6472937"/>
              <a:gd name="connsiteX10" fmla="*/ 7212306 w 7746603"/>
              <a:gd name="connsiteY10" fmla="*/ 6432910 h 6472937"/>
              <a:gd name="connsiteX0" fmla="*/ 7212306 w 7746603"/>
              <a:gd name="connsiteY0" fmla="*/ 6417313 h 6457340"/>
              <a:gd name="connsiteX1" fmla="*/ 5939460 w 7746603"/>
              <a:gd name="connsiteY1" fmla="*/ 6456942 h 6457340"/>
              <a:gd name="connsiteX2" fmla="*/ 1057970 w 7746603"/>
              <a:gd name="connsiteY2" fmla="*/ 6377683 h 6457340"/>
              <a:gd name="connsiteX3" fmla="*/ 46203 w 7746603"/>
              <a:gd name="connsiteY3" fmla="*/ 6348899 h 6457340"/>
              <a:gd name="connsiteX4" fmla="*/ 70188 w 7746603"/>
              <a:gd name="connsiteY4" fmla="*/ 44333 h 6457340"/>
              <a:gd name="connsiteX5" fmla="*/ 228122 w 7746603"/>
              <a:gd name="connsiteY5" fmla="*/ 44758 h 6457340"/>
              <a:gd name="connsiteX6" fmla="*/ 6501507 w 7746603"/>
              <a:gd name="connsiteY6" fmla="*/ 11961 h 6457340"/>
              <a:gd name="connsiteX7" fmla="*/ 7701658 w 7746603"/>
              <a:gd name="connsiteY7" fmla="*/ 111347 h 6457340"/>
              <a:gd name="connsiteX8" fmla="*/ 7654205 w 7746603"/>
              <a:gd name="connsiteY8" fmla="*/ 6334819 h 6457340"/>
              <a:gd name="connsiteX9" fmla="*/ 7464512 w 7746603"/>
              <a:gd name="connsiteY9" fmla="*/ 6414115 h 6457340"/>
              <a:gd name="connsiteX10" fmla="*/ 7212306 w 7746603"/>
              <a:gd name="connsiteY10" fmla="*/ 6417313 h 645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46603" h="6457340">
                <a:moveTo>
                  <a:pt x="7212306" y="6417313"/>
                </a:moveTo>
                <a:cubicBezTo>
                  <a:pt x="7037545" y="6416924"/>
                  <a:pt x="6135009" y="6462015"/>
                  <a:pt x="5939460" y="6456942"/>
                </a:cubicBezTo>
                <a:cubicBezTo>
                  <a:pt x="4732026" y="6357428"/>
                  <a:pt x="2685133" y="6404103"/>
                  <a:pt x="1057970" y="6377683"/>
                </a:cubicBezTo>
                <a:cubicBezTo>
                  <a:pt x="728709" y="6368088"/>
                  <a:pt x="243550" y="6431589"/>
                  <a:pt x="46203" y="6348899"/>
                </a:cubicBezTo>
                <a:cubicBezTo>
                  <a:pt x="-40174" y="4925356"/>
                  <a:pt x="10228" y="1999666"/>
                  <a:pt x="70188" y="44333"/>
                </a:cubicBezTo>
                <a:lnTo>
                  <a:pt x="228122" y="44758"/>
                </a:lnTo>
                <a:cubicBezTo>
                  <a:pt x="2223312" y="-39269"/>
                  <a:pt x="4410379" y="22893"/>
                  <a:pt x="6501507" y="11961"/>
                </a:cubicBezTo>
                <a:cubicBezTo>
                  <a:pt x="7001570" y="42492"/>
                  <a:pt x="7658565" y="-16643"/>
                  <a:pt x="7701658" y="111347"/>
                </a:cubicBezTo>
                <a:cubicBezTo>
                  <a:pt x="7806433" y="2177281"/>
                  <a:pt x="7701487" y="4398674"/>
                  <a:pt x="7654205" y="6334819"/>
                </a:cubicBezTo>
                <a:cubicBezTo>
                  <a:pt x="7646015" y="6494856"/>
                  <a:pt x="7628818" y="6393761"/>
                  <a:pt x="7464512" y="6414115"/>
                </a:cubicBezTo>
                <a:cubicBezTo>
                  <a:pt x="7406102" y="6416611"/>
                  <a:pt x="7317163" y="6417547"/>
                  <a:pt x="7212306" y="6417313"/>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FBB030FC-8E19-44AB-80DB-FFFB62D49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3744" flipH="1">
            <a:off x="7731683" y="4331769"/>
            <a:ext cx="3819554" cy="1985395"/>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8448" h="873038">
                <a:moveTo>
                  <a:pt x="628580" y="873029"/>
                </a:moveTo>
                <a:cubicBezTo>
                  <a:pt x="712019" y="861599"/>
                  <a:pt x="779646" y="801591"/>
                  <a:pt x="820985" y="803115"/>
                </a:cubicBezTo>
                <a:cubicBezTo>
                  <a:pt x="890136" y="805782"/>
                  <a:pt x="1102925" y="778255"/>
                  <a:pt x="1179791" y="630332"/>
                </a:cubicBezTo>
                <a:cubicBezTo>
                  <a:pt x="1256658" y="482408"/>
                  <a:pt x="1285233" y="316959"/>
                  <a:pt x="1178744" y="192753"/>
                </a:cubicBezTo>
                <a:cubicBezTo>
                  <a:pt x="1072254" y="68547"/>
                  <a:pt x="897566" y="-62326"/>
                  <a:pt x="459416" y="32447"/>
                </a:cubicBezTo>
                <a:cubicBezTo>
                  <a:pt x="21266" y="127221"/>
                  <a:pt x="-22359" y="453262"/>
                  <a:pt x="7264" y="595184"/>
                </a:cubicBezTo>
                <a:cubicBezTo>
                  <a:pt x="36887" y="737107"/>
                  <a:pt x="503802" y="728534"/>
                  <a:pt x="545617" y="737202"/>
                </a:cubicBezTo>
                <a:cubicBezTo>
                  <a:pt x="727068" y="773873"/>
                  <a:pt x="628580" y="873029"/>
                  <a:pt x="628580" y="873029"/>
                </a:cubicBezTo>
                <a:close/>
              </a:path>
            </a:pathLst>
          </a:custGeom>
          <a:solidFill>
            <a:schemeClr val="bg2">
              <a:lumMod val="90000"/>
            </a:schemeClr>
          </a:solidFill>
          <a:ln w="1905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09459DE-CB78-4B7B-AEFE-A19FFB652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3744" flipH="1">
            <a:off x="7791210" y="4376111"/>
            <a:ext cx="3819554" cy="1985395"/>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8448" h="873038">
                <a:moveTo>
                  <a:pt x="628580" y="873029"/>
                </a:moveTo>
                <a:cubicBezTo>
                  <a:pt x="712019" y="861599"/>
                  <a:pt x="779646" y="801591"/>
                  <a:pt x="820985" y="803115"/>
                </a:cubicBezTo>
                <a:cubicBezTo>
                  <a:pt x="890136" y="805782"/>
                  <a:pt x="1102925" y="778255"/>
                  <a:pt x="1179791" y="630332"/>
                </a:cubicBezTo>
                <a:cubicBezTo>
                  <a:pt x="1256658" y="482408"/>
                  <a:pt x="1285233" y="316959"/>
                  <a:pt x="1178744" y="192753"/>
                </a:cubicBezTo>
                <a:cubicBezTo>
                  <a:pt x="1072254" y="68547"/>
                  <a:pt x="897566" y="-62326"/>
                  <a:pt x="459416" y="32447"/>
                </a:cubicBezTo>
                <a:cubicBezTo>
                  <a:pt x="21266" y="127221"/>
                  <a:pt x="-22359" y="453262"/>
                  <a:pt x="7264" y="595184"/>
                </a:cubicBezTo>
                <a:cubicBezTo>
                  <a:pt x="36887" y="737107"/>
                  <a:pt x="503802" y="728534"/>
                  <a:pt x="545617" y="737202"/>
                </a:cubicBezTo>
                <a:cubicBezTo>
                  <a:pt x="727068" y="773873"/>
                  <a:pt x="628580" y="873029"/>
                  <a:pt x="628580" y="873029"/>
                </a:cubicBezTo>
                <a:close/>
              </a:path>
            </a:pathLst>
          </a:custGeom>
          <a:noFill/>
          <a:ln w="19050" cap="flat">
            <a:solidFill>
              <a:schemeClr val="tx1"/>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1E5A1BA-E02A-4623-903A-482252B33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19754">
            <a:off x="5974694" y="345536"/>
            <a:ext cx="5572597" cy="4608290"/>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59010"/>
              <a:gd name="connsiteY0" fmla="*/ 725435 h 725435"/>
              <a:gd name="connsiteX1" fmla="*/ 408106 w 959010"/>
              <a:gd name="connsiteY1" fmla="*/ 662779 h 725435"/>
              <a:gd name="connsiteX2" fmla="*/ 805685 w 959010"/>
              <a:gd name="connsiteY2" fmla="*/ 523410 h 725435"/>
              <a:gd name="connsiteX3" fmla="*/ 954560 w 959010"/>
              <a:gd name="connsiteY3" fmla="*/ 257282 h 725435"/>
              <a:gd name="connsiteX4" fmla="*/ 674525 w 959010"/>
              <a:gd name="connsiteY4" fmla="*/ 5631 h 725435"/>
              <a:gd name="connsiteX5" fmla="*/ 15300 w 959010"/>
              <a:gd name="connsiteY5" fmla="*/ 246614 h 725435"/>
              <a:gd name="connsiteX6" fmla="*/ 217325 w 959010"/>
              <a:gd name="connsiteY6" fmla="*/ 650664 h 725435"/>
              <a:gd name="connsiteX7" fmla="*/ 284667 w 959010"/>
              <a:gd name="connsiteY7" fmla="*/ 725435 h 725435"/>
              <a:gd name="connsiteX0" fmla="*/ 284667 w 967667"/>
              <a:gd name="connsiteY0" fmla="*/ 725435 h 725435"/>
              <a:gd name="connsiteX1" fmla="*/ 408106 w 967667"/>
              <a:gd name="connsiteY1" fmla="*/ 662779 h 725435"/>
              <a:gd name="connsiteX2" fmla="*/ 868683 w 967667"/>
              <a:gd name="connsiteY2" fmla="*/ 556279 h 725435"/>
              <a:gd name="connsiteX3" fmla="*/ 954560 w 967667"/>
              <a:gd name="connsiteY3" fmla="*/ 257282 h 725435"/>
              <a:gd name="connsiteX4" fmla="*/ 674525 w 967667"/>
              <a:gd name="connsiteY4" fmla="*/ 5631 h 725435"/>
              <a:gd name="connsiteX5" fmla="*/ 15300 w 967667"/>
              <a:gd name="connsiteY5" fmla="*/ 246614 h 725435"/>
              <a:gd name="connsiteX6" fmla="*/ 217325 w 967667"/>
              <a:gd name="connsiteY6" fmla="*/ 650664 h 725435"/>
              <a:gd name="connsiteX7" fmla="*/ 284667 w 967667"/>
              <a:gd name="connsiteY7" fmla="*/ 725435 h 725435"/>
              <a:gd name="connsiteX0" fmla="*/ 284667 w 966979"/>
              <a:gd name="connsiteY0" fmla="*/ 685615 h 685615"/>
              <a:gd name="connsiteX1" fmla="*/ 408106 w 966979"/>
              <a:gd name="connsiteY1" fmla="*/ 622959 h 685615"/>
              <a:gd name="connsiteX2" fmla="*/ 868683 w 966979"/>
              <a:gd name="connsiteY2" fmla="*/ 516459 h 685615"/>
              <a:gd name="connsiteX3" fmla="*/ 954560 w 966979"/>
              <a:gd name="connsiteY3" fmla="*/ 217462 h 685615"/>
              <a:gd name="connsiteX4" fmla="*/ 684112 w 966979"/>
              <a:gd name="connsiteY4" fmla="*/ 9636 h 685615"/>
              <a:gd name="connsiteX5" fmla="*/ 15300 w 966979"/>
              <a:gd name="connsiteY5" fmla="*/ 206794 h 685615"/>
              <a:gd name="connsiteX6" fmla="*/ 217325 w 966979"/>
              <a:gd name="connsiteY6" fmla="*/ 610844 h 685615"/>
              <a:gd name="connsiteX7" fmla="*/ 284667 w 966979"/>
              <a:gd name="connsiteY7" fmla="*/ 685615 h 685615"/>
              <a:gd name="connsiteX0" fmla="*/ 283787 w 966099"/>
              <a:gd name="connsiteY0" fmla="*/ 685615 h 685615"/>
              <a:gd name="connsiteX1" fmla="*/ 407226 w 966099"/>
              <a:gd name="connsiteY1" fmla="*/ 622959 h 685615"/>
              <a:gd name="connsiteX2" fmla="*/ 867803 w 966099"/>
              <a:gd name="connsiteY2" fmla="*/ 516459 h 685615"/>
              <a:gd name="connsiteX3" fmla="*/ 953680 w 966099"/>
              <a:gd name="connsiteY3" fmla="*/ 217462 h 685615"/>
              <a:gd name="connsiteX4" fmla="*/ 683232 w 966099"/>
              <a:gd name="connsiteY4" fmla="*/ 9636 h 685615"/>
              <a:gd name="connsiteX5" fmla="*/ 14420 w 966099"/>
              <a:gd name="connsiteY5" fmla="*/ 206794 h 685615"/>
              <a:gd name="connsiteX6" fmla="*/ 221923 w 966099"/>
              <a:gd name="connsiteY6" fmla="*/ 610844 h 685615"/>
              <a:gd name="connsiteX7" fmla="*/ 283787 w 966099"/>
              <a:gd name="connsiteY7" fmla="*/ 685615 h 685615"/>
              <a:gd name="connsiteX0" fmla="*/ 282418 w 966099"/>
              <a:gd name="connsiteY0" fmla="*/ 671920 h 671920"/>
              <a:gd name="connsiteX1" fmla="*/ 407226 w 966099"/>
              <a:gd name="connsiteY1" fmla="*/ 622959 h 671920"/>
              <a:gd name="connsiteX2" fmla="*/ 867803 w 966099"/>
              <a:gd name="connsiteY2" fmla="*/ 516459 h 671920"/>
              <a:gd name="connsiteX3" fmla="*/ 953680 w 966099"/>
              <a:gd name="connsiteY3" fmla="*/ 217462 h 671920"/>
              <a:gd name="connsiteX4" fmla="*/ 683232 w 966099"/>
              <a:gd name="connsiteY4" fmla="*/ 9636 h 671920"/>
              <a:gd name="connsiteX5" fmla="*/ 14420 w 966099"/>
              <a:gd name="connsiteY5" fmla="*/ 206794 h 671920"/>
              <a:gd name="connsiteX6" fmla="*/ 221923 w 966099"/>
              <a:gd name="connsiteY6" fmla="*/ 610844 h 671920"/>
              <a:gd name="connsiteX7" fmla="*/ 282418 w 966099"/>
              <a:gd name="connsiteY7" fmla="*/ 671920 h 671920"/>
              <a:gd name="connsiteX0" fmla="*/ 282418 w 966099"/>
              <a:gd name="connsiteY0" fmla="*/ 671920 h 672429"/>
              <a:gd name="connsiteX1" fmla="*/ 338878 w 966099"/>
              <a:gd name="connsiteY1" fmla="*/ 639121 h 672429"/>
              <a:gd name="connsiteX2" fmla="*/ 407226 w 966099"/>
              <a:gd name="connsiteY2" fmla="*/ 622959 h 672429"/>
              <a:gd name="connsiteX3" fmla="*/ 867803 w 966099"/>
              <a:gd name="connsiteY3" fmla="*/ 516459 h 672429"/>
              <a:gd name="connsiteX4" fmla="*/ 953680 w 966099"/>
              <a:gd name="connsiteY4" fmla="*/ 217462 h 672429"/>
              <a:gd name="connsiteX5" fmla="*/ 683232 w 966099"/>
              <a:gd name="connsiteY5" fmla="*/ 9636 h 672429"/>
              <a:gd name="connsiteX6" fmla="*/ 14420 w 966099"/>
              <a:gd name="connsiteY6" fmla="*/ 206794 h 672429"/>
              <a:gd name="connsiteX7" fmla="*/ 221923 w 966099"/>
              <a:gd name="connsiteY7" fmla="*/ 610844 h 672429"/>
              <a:gd name="connsiteX8" fmla="*/ 282418 w 966099"/>
              <a:gd name="connsiteY8" fmla="*/ 671920 h 672429"/>
              <a:gd name="connsiteX0" fmla="*/ 282418 w 966099"/>
              <a:gd name="connsiteY0" fmla="*/ 671920 h 672356"/>
              <a:gd name="connsiteX1" fmla="*/ 337508 w 966099"/>
              <a:gd name="connsiteY1" fmla="*/ 633643 h 672356"/>
              <a:gd name="connsiteX2" fmla="*/ 407226 w 966099"/>
              <a:gd name="connsiteY2" fmla="*/ 622959 h 672356"/>
              <a:gd name="connsiteX3" fmla="*/ 867803 w 966099"/>
              <a:gd name="connsiteY3" fmla="*/ 516459 h 672356"/>
              <a:gd name="connsiteX4" fmla="*/ 953680 w 966099"/>
              <a:gd name="connsiteY4" fmla="*/ 217462 h 672356"/>
              <a:gd name="connsiteX5" fmla="*/ 683232 w 966099"/>
              <a:gd name="connsiteY5" fmla="*/ 9636 h 672356"/>
              <a:gd name="connsiteX6" fmla="*/ 14420 w 966099"/>
              <a:gd name="connsiteY6" fmla="*/ 206794 h 672356"/>
              <a:gd name="connsiteX7" fmla="*/ 221923 w 966099"/>
              <a:gd name="connsiteY7" fmla="*/ 610844 h 672356"/>
              <a:gd name="connsiteX8" fmla="*/ 282418 w 966099"/>
              <a:gd name="connsiteY8" fmla="*/ 671920 h 672356"/>
              <a:gd name="connsiteX0" fmla="*/ 282418 w 966099"/>
              <a:gd name="connsiteY0" fmla="*/ 671920 h 671920"/>
              <a:gd name="connsiteX1" fmla="*/ 337508 w 966099"/>
              <a:gd name="connsiteY1" fmla="*/ 633643 h 671920"/>
              <a:gd name="connsiteX2" fmla="*/ 407226 w 966099"/>
              <a:gd name="connsiteY2" fmla="*/ 622959 h 671920"/>
              <a:gd name="connsiteX3" fmla="*/ 867803 w 966099"/>
              <a:gd name="connsiteY3" fmla="*/ 516459 h 671920"/>
              <a:gd name="connsiteX4" fmla="*/ 953680 w 966099"/>
              <a:gd name="connsiteY4" fmla="*/ 217462 h 671920"/>
              <a:gd name="connsiteX5" fmla="*/ 683232 w 966099"/>
              <a:gd name="connsiteY5" fmla="*/ 9636 h 671920"/>
              <a:gd name="connsiteX6" fmla="*/ 14420 w 966099"/>
              <a:gd name="connsiteY6" fmla="*/ 206794 h 671920"/>
              <a:gd name="connsiteX7" fmla="*/ 221923 w 966099"/>
              <a:gd name="connsiteY7" fmla="*/ 610844 h 671920"/>
              <a:gd name="connsiteX8" fmla="*/ 282418 w 966099"/>
              <a:gd name="connsiteY8" fmla="*/ 671920 h 671920"/>
              <a:gd name="connsiteX0" fmla="*/ 282418 w 965409"/>
              <a:gd name="connsiteY0" fmla="*/ 671920 h 671920"/>
              <a:gd name="connsiteX1" fmla="*/ 337508 w 965409"/>
              <a:gd name="connsiteY1" fmla="*/ 633643 h 671920"/>
              <a:gd name="connsiteX2" fmla="*/ 434616 w 965409"/>
              <a:gd name="connsiteY2" fmla="*/ 627068 h 671920"/>
              <a:gd name="connsiteX3" fmla="*/ 867803 w 965409"/>
              <a:gd name="connsiteY3" fmla="*/ 516459 h 671920"/>
              <a:gd name="connsiteX4" fmla="*/ 953680 w 965409"/>
              <a:gd name="connsiteY4" fmla="*/ 217462 h 671920"/>
              <a:gd name="connsiteX5" fmla="*/ 683232 w 965409"/>
              <a:gd name="connsiteY5" fmla="*/ 9636 h 671920"/>
              <a:gd name="connsiteX6" fmla="*/ 14420 w 965409"/>
              <a:gd name="connsiteY6" fmla="*/ 206794 h 671920"/>
              <a:gd name="connsiteX7" fmla="*/ 221923 w 965409"/>
              <a:gd name="connsiteY7" fmla="*/ 610844 h 671920"/>
              <a:gd name="connsiteX8" fmla="*/ 282418 w 965409"/>
              <a:gd name="connsiteY8" fmla="*/ 671920 h 671920"/>
              <a:gd name="connsiteX0" fmla="*/ 282418 w 965409"/>
              <a:gd name="connsiteY0" fmla="*/ 671920 h 671920"/>
              <a:gd name="connsiteX1" fmla="*/ 337508 w 965409"/>
              <a:gd name="connsiteY1" fmla="*/ 633643 h 671920"/>
              <a:gd name="connsiteX2" fmla="*/ 434616 w 965409"/>
              <a:gd name="connsiteY2" fmla="*/ 627068 h 671920"/>
              <a:gd name="connsiteX3" fmla="*/ 867803 w 965409"/>
              <a:gd name="connsiteY3" fmla="*/ 516459 h 671920"/>
              <a:gd name="connsiteX4" fmla="*/ 953680 w 965409"/>
              <a:gd name="connsiteY4" fmla="*/ 217462 h 671920"/>
              <a:gd name="connsiteX5" fmla="*/ 683232 w 965409"/>
              <a:gd name="connsiteY5" fmla="*/ 9636 h 671920"/>
              <a:gd name="connsiteX6" fmla="*/ 14420 w 965409"/>
              <a:gd name="connsiteY6" fmla="*/ 206794 h 671920"/>
              <a:gd name="connsiteX7" fmla="*/ 221923 w 965409"/>
              <a:gd name="connsiteY7" fmla="*/ 610844 h 671920"/>
              <a:gd name="connsiteX8" fmla="*/ 282418 w 965409"/>
              <a:gd name="connsiteY8" fmla="*/ 671920 h 671920"/>
              <a:gd name="connsiteX0" fmla="*/ 282418 w 965409"/>
              <a:gd name="connsiteY0" fmla="*/ 671920 h 671920"/>
              <a:gd name="connsiteX1" fmla="*/ 337508 w 965409"/>
              <a:gd name="connsiteY1" fmla="*/ 633643 h 671920"/>
              <a:gd name="connsiteX2" fmla="*/ 434616 w 965409"/>
              <a:gd name="connsiteY2" fmla="*/ 627068 h 671920"/>
              <a:gd name="connsiteX3" fmla="*/ 867803 w 965409"/>
              <a:gd name="connsiteY3" fmla="*/ 516459 h 671920"/>
              <a:gd name="connsiteX4" fmla="*/ 953680 w 965409"/>
              <a:gd name="connsiteY4" fmla="*/ 217462 h 671920"/>
              <a:gd name="connsiteX5" fmla="*/ 683232 w 965409"/>
              <a:gd name="connsiteY5" fmla="*/ 9636 h 671920"/>
              <a:gd name="connsiteX6" fmla="*/ 14420 w 965409"/>
              <a:gd name="connsiteY6" fmla="*/ 206794 h 671920"/>
              <a:gd name="connsiteX7" fmla="*/ 221923 w 965409"/>
              <a:gd name="connsiteY7" fmla="*/ 610844 h 671920"/>
              <a:gd name="connsiteX8" fmla="*/ 282418 w 965409"/>
              <a:gd name="connsiteY8" fmla="*/ 671920 h 671920"/>
              <a:gd name="connsiteX0" fmla="*/ 282418 w 965343"/>
              <a:gd name="connsiteY0" fmla="*/ 671920 h 671920"/>
              <a:gd name="connsiteX1" fmla="*/ 337508 w 965343"/>
              <a:gd name="connsiteY1" fmla="*/ 633643 h 671920"/>
              <a:gd name="connsiteX2" fmla="*/ 437355 w 965343"/>
              <a:gd name="connsiteY2" fmla="*/ 631177 h 671920"/>
              <a:gd name="connsiteX3" fmla="*/ 867803 w 965343"/>
              <a:gd name="connsiteY3" fmla="*/ 516459 h 671920"/>
              <a:gd name="connsiteX4" fmla="*/ 953680 w 965343"/>
              <a:gd name="connsiteY4" fmla="*/ 217462 h 671920"/>
              <a:gd name="connsiteX5" fmla="*/ 683232 w 965343"/>
              <a:gd name="connsiteY5" fmla="*/ 9636 h 671920"/>
              <a:gd name="connsiteX6" fmla="*/ 14420 w 965343"/>
              <a:gd name="connsiteY6" fmla="*/ 206794 h 671920"/>
              <a:gd name="connsiteX7" fmla="*/ 221923 w 965343"/>
              <a:gd name="connsiteY7" fmla="*/ 610844 h 671920"/>
              <a:gd name="connsiteX8" fmla="*/ 282418 w 965343"/>
              <a:gd name="connsiteY8" fmla="*/ 671920 h 671920"/>
              <a:gd name="connsiteX0" fmla="*/ 282418 w 964893"/>
              <a:gd name="connsiteY0" fmla="*/ 664870 h 664870"/>
              <a:gd name="connsiteX1" fmla="*/ 337508 w 964893"/>
              <a:gd name="connsiteY1" fmla="*/ 626593 h 664870"/>
              <a:gd name="connsiteX2" fmla="*/ 437355 w 964893"/>
              <a:gd name="connsiteY2" fmla="*/ 624127 h 664870"/>
              <a:gd name="connsiteX3" fmla="*/ 867803 w 964893"/>
              <a:gd name="connsiteY3" fmla="*/ 509409 h 664870"/>
              <a:gd name="connsiteX4" fmla="*/ 953680 w 964893"/>
              <a:gd name="connsiteY4" fmla="*/ 210412 h 664870"/>
              <a:gd name="connsiteX5" fmla="*/ 689605 w 964893"/>
              <a:gd name="connsiteY5" fmla="*/ 10843 h 664870"/>
              <a:gd name="connsiteX6" fmla="*/ 14420 w 964893"/>
              <a:gd name="connsiteY6" fmla="*/ 199744 h 664870"/>
              <a:gd name="connsiteX7" fmla="*/ 221923 w 964893"/>
              <a:gd name="connsiteY7" fmla="*/ 603794 h 664870"/>
              <a:gd name="connsiteX8" fmla="*/ 282418 w 964893"/>
              <a:gd name="connsiteY8" fmla="*/ 664870 h 664870"/>
              <a:gd name="connsiteX0" fmla="*/ 288372 w 970847"/>
              <a:gd name="connsiteY0" fmla="*/ 654213 h 654213"/>
              <a:gd name="connsiteX1" fmla="*/ 343462 w 970847"/>
              <a:gd name="connsiteY1" fmla="*/ 615936 h 654213"/>
              <a:gd name="connsiteX2" fmla="*/ 443309 w 970847"/>
              <a:gd name="connsiteY2" fmla="*/ 613470 h 654213"/>
              <a:gd name="connsiteX3" fmla="*/ 873757 w 970847"/>
              <a:gd name="connsiteY3" fmla="*/ 498752 h 654213"/>
              <a:gd name="connsiteX4" fmla="*/ 959634 w 970847"/>
              <a:gd name="connsiteY4" fmla="*/ 199755 h 654213"/>
              <a:gd name="connsiteX5" fmla="*/ 695559 w 970847"/>
              <a:gd name="connsiteY5" fmla="*/ 186 h 654213"/>
              <a:gd name="connsiteX6" fmla="*/ 13395 w 970847"/>
              <a:gd name="connsiteY6" fmla="*/ 233317 h 654213"/>
              <a:gd name="connsiteX7" fmla="*/ 227877 w 970847"/>
              <a:gd name="connsiteY7" fmla="*/ 593137 h 654213"/>
              <a:gd name="connsiteX8" fmla="*/ 288372 w 970847"/>
              <a:gd name="connsiteY8" fmla="*/ 654213 h 654213"/>
              <a:gd name="connsiteX0" fmla="*/ 291425 w 973900"/>
              <a:gd name="connsiteY0" fmla="*/ 654213 h 654213"/>
              <a:gd name="connsiteX1" fmla="*/ 346515 w 973900"/>
              <a:gd name="connsiteY1" fmla="*/ 615936 h 654213"/>
              <a:gd name="connsiteX2" fmla="*/ 446362 w 973900"/>
              <a:gd name="connsiteY2" fmla="*/ 613470 h 654213"/>
              <a:gd name="connsiteX3" fmla="*/ 876810 w 973900"/>
              <a:gd name="connsiteY3" fmla="*/ 498752 h 654213"/>
              <a:gd name="connsiteX4" fmla="*/ 962687 w 973900"/>
              <a:gd name="connsiteY4" fmla="*/ 199755 h 654213"/>
              <a:gd name="connsiteX5" fmla="*/ 698612 w 973900"/>
              <a:gd name="connsiteY5" fmla="*/ 186 h 654213"/>
              <a:gd name="connsiteX6" fmla="*/ 16448 w 973900"/>
              <a:gd name="connsiteY6" fmla="*/ 233317 h 654213"/>
              <a:gd name="connsiteX7" fmla="*/ 230930 w 973900"/>
              <a:gd name="connsiteY7" fmla="*/ 593137 h 654213"/>
              <a:gd name="connsiteX8" fmla="*/ 291425 w 973900"/>
              <a:gd name="connsiteY8" fmla="*/ 654213 h 654213"/>
              <a:gd name="connsiteX0" fmla="*/ 291425 w 973900"/>
              <a:gd name="connsiteY0" fmla="*/ 655114 h 655114"/>
              <a:gd name="connsiteX1" fmla="*/ 346515 w 973900"/>
              <a:gd name="connsiteY1" fmla="*/ 616837 h 655114"/>
              <a:gd name="connsiteX2" fmla="*/ 446362 w 973900"/>
              <a:gd name="connsiteY2" fmla="*/ 614371 h 655114"/>
              <a:gd name="connsiteX3" fmla="*/ 876810 w 973900"/>
              <a:gd name="connsiteY3" fmla="*/ 499653 h 655114"/>
              <a:gd name="connsiteX4" fmla="*/ 962687 w 973900"/>
              <a:gd name="connsiteY4" fmla="*/ 200656 h 655114"/>
              <a:gd name="connsiteX5" fmla="*/ 698612 w 973900"/>
              <a:gd name="connsiteY5" fmla="*/ 1087 h 655114"/>
              <a:gd name="connsiteX6" fmla="*/ 16448 w 973900"/>
              <a:gd name="connsiteY6" fmla="*/ 234218 h 655114"/>
              <a:gd name="connsiteX7" fmla="*/ 230930 w 973900"/>
              <a:gd name="connsiteY7" fmla="*/ 594038 h 655114"/>
              <a:gd name="connsiteX8" fmla="*/ 291425 w 973900"/>
              <a:gd name="connsiteY8" fmla="*/ 655114 h 655114"/>
              <a:gd name="connsiteX0" fmla="*/ 291425 w 975164"/>
              <a:gd name="connsiteY0" fmla="*/ 647870 h 647870"/>
              <a:gd name="connsiteX1" fmla="*/ 346515 w 975164"/>
              <a:gd name="connsiteY1" fmla="*/ 609593 h 647870"/>
              <a:gd name="connsiteX2" fmla="*/ 446362 w 975164"/>
              <a:gd name="connsiteY2" fmla="*/ 607127 h 647870"/>
              <a:gd name="connsiteX3" fmla="*/ 876810 w 975164"/>
              <a:gd name="connsiteY3" fmla="*/ 492409 h 647870"/>
              <a:gd name="connsiteX4" fmla="*/ 962687 w 975164"/>
              <a:gd name="connsiteY4" fmla="*/ 193412 h 647870"/>
              <a:gd name="connsiteX5" fmla="*/ 680730 w 975164"/>
              <a:gd name="connsiteY5" fmla="*/ 1283 h 647870"/>
              <a:gd name="connsiteX6" fmla="*/ 16448 w 975164"/>
              <a:gd name="connsiteY6" fmla="*/ 226974 h 647870"/>
              <a:gd name="connsiteX7" fmla="*/ 230930 w 975164"/>
              <a:gd name="connsiteY7" fmla="*/ 586794 h 647870"/>
              <a:gd name="connsiteX8" fmla="*/ 291425 w 975164"/>
              <a:gd name="connsiteY8" fmla="*/ 647870 h 647870"/>
              <a:gd name="connsiteX0" fmla="*/ 291425 w 975164"/>
              <a:gd name="connsiteY0" fmla="*/ 651964 h 651964"/>
              <a:gd name="connsiteX1" fmla="*/ 346515 w 975164"/>
              <a:gd name="connsiteY1" fmla="*/ 613687 h 651964"/>
              <a:gd name="connsiteX2" fmla="*/ 446362 w 975164"/>
              <a:gd name="connsiteY2" fmla="*/ 611221 h 651964"/>
              <a:gd name="connsiteX3" fmla="*/ 876810 w 975164"/>
              <a:gd name="connsiteY3" fmla="*/ 496503 h 651964"/>
              <a:gd name="connsiteX4" fmla="*/ 962687 w 975164"/>
              <a:gd name="connsiteY4" fmla="*/ 197506 h 651964"/>
              <a:gd name="connsiteX5" fmla="*/ 680730 w 975164"/>
              <a:gd name="connsiteY5" fmla="*/ 5377 h 651964"/>
              <a:gd name="connsiteX6" fmla="*/ 218522 w 975164"/>
              <a:gd name="connsiteY6" fmla="*/ 68738 h 651964"/>
              <a:gd name="connsiteX7" fmla="*/ 16448 w 975164"/>
              <a:gd name="connsiteY7" fmla="*/ 231068 h 651964"/>
              <a:gd name="connsiteX8" fmla="*/ 230930 w 975164"/>
              <a:gd name="connsiteY8" fmla="*/ 590888 h 651964"/>
              <a:gd name="connsiteX9" fmla="*/ 291425 w 975164"/>
              <a:gd name="connsiteY9" fmla="*/ 651964 h 651964"/>
              <a:gd name="connsiteX0" fmla="*/ 291425 w 975164"/>
              <a:gd name="connsiteY0" fmla="*/ 651964 h 651964"/>
              <a:gd name="connsiteX1" fmla="*/ 346515 w 975164"/>
              <a:gd name="connsiteY1" fmla="*/ 613687 h 651964"/>
              <a:gd name="connsiteX2" fmla="*/ 446362 w 975164"/>
              <a:gd name="connsiteY2" fmla="*/ 611221 h 651964"/>
              <a:gd name="connsiteX3" fmla="*/ 876810 w 975164"/>
              <a:gd name="connsiteY3" fmla="*/ 496503 h 651964"/>
              <a:gd name="connsiteX4" fmla="*/ 962687 w 975164"/>
              <a:gd name="connsiteY4" fmla="*/ 197506 h 651964"/>
              <a:gd name="connsiteX5" fmla="*/ 680730 w 975164"/>
              <a:gd name="connsiteY5" fmla="*/ 5377 h 651964"/>
              <a:gd name="connsiteX6" fmla="*/ 218522 w 975164"/>
              <a:gd name="connsiteY6" fmla="*/ 68738 h 651964"/>
              <a:gd name="connsiteX7" fmla="*/ 16448 w 975164"/>
              <a:gd name="connsiteY7" fmla="*/ 231068 h 651964"/>
              <a:gd name="connsiteX8" fmla="*/ 230930 w 975164"/>
              <a:gd name="connsiteY8" fmla="*/ 590888 h 651964"/>
              <a:gd name="connsiteX9" fmla="*/ 291425 w 975164"/>
              <a:gd name="connsiteY9" fmla="*/ 651964 h 651964"/>
              <a:gd name="connsiteX0" fmla="*/ 291425 w 975164"/>
              <a:gd name="connsiteY0" fmla="*/ 651767 h 651767"/>
              <a:gd name="connsiteX1" fmla="*/ 346515 w 975164"/>
              <a:gd name="connsiteY1" fmla="*/ 613490 h 651767"/>
              <a:gd name="connsiteX2" fmla="*/ 446362 w 975164"/>
              <a:gd name="connsiteY2" fmla="*/ 611024 h 651767"/>
              <a:gd name="connsiteX3" fmla="*/ 876810 w 975164"/>
              <a:gd name="connsiteY3" fmla="*/ 496306 h 651767"/>
              <a:gd name="connsiteX4" fmla="*/ 962687 w 975164"/>
              <a:gd name="connsiteY4" fmla="*/ 197309 h 651767"/>
              <a:gd name="connsiteX5" fmla="*/ 680730 w 975164"/>
              <a:gd name="connsiteY5" fmla="*/ 5180 h 651767"/>
              <a:gd name="connsiteX6" fmla="*/ 201924 w 975164"/>
              <a:gd name="connsiteY6" fmla="*/ 69993 h 651767"/>
              <a:gd name="connsiteX7" fmla="*/ 16448 w 975164"/>
              <a:gd name="connsiteY7" fmla="*/ 230871 h 651767"/>
              <a:gd name="connsiteX8" fmla="*/ 230930 w 975164"/>
              <a:gd name="connsiteY8" fmla="*/ 590691 h 651767"/>
              <a:gd name="connsiteX9" fmla="*/ 291425 w 975164"/>
              <a:gd name="connsiteY9" fmla="*/ 651767 h 651767"/>
              <a:gd name="connsiteX0" fmla="*/ 291319 w 975058"/>
              <a:gd name="connsiteY0" fmla="*/ 651767 h 651767"/>
              <a:gd name="connsiteX1" fmla="*/ 346409 w 975058"/>
              <a:gd name="connsiteY1" fmla="*/ 613490 h 651767"/>
              <a:gd name="connsiteX2" fmla="*/ 446256 w 975058"/>
              <a:gd name="connsiteY2" fmla="*/ 611024 h 651767"/>
              <a:gd name="connsiteX3" fmla="*/ 876704 w 975058"/>
              <a:gd name="connsiteY3" fmla="*/ 496306 h 651767"/>
              <a:gd name="connsiteX4" fmla="*/ 962581 w 975058"/>
              <a:gd name="connsiteY4" fmla="*/ 197309 h 651767"/>
              <a:gd name="connsiteX5" fmla="*/ 680624 w 975058"/>
              <a:gd name="connsiteY5" fmla="*/ 5180 h 651767"/>
              <a:gd name="connsiteX6" fmla="*/ 201818 w 975058"/>
              <a:gd name="connsiteY6" fmla="*/ 69993 h 651767"/>
              <a:gd name="connsiteX7" fmla="*/ 16468 w 975058"/>
              <a:gd name="connsiteY7" fmla="*/ 247811 h 651767"/>
              <a:gd name="connsiteX8" fmla="*/ 230824 w 975058"/>
              <a:gd name="connsiteY8" fmla="*/ 590691 h 651767"/>
              <a:gd name="connsiteX9" fmla="*/ 291319 w 975058"/>
              <a:gd name="connsiteY9" fmla="*/ 651767 h 651767"/>
              <a:gd name="connsiteX0" fmla="*/ 294026 w 977765"/>
              <a:gd name="connsiteY0" fmla="*/ 651767 h 651767"/>
              <a:gd name="connsiteX1" fmla="*/ 349116 w 977765"/>
              <a:gd name="connsiteY1" fmla="*/ 613490 h 651767"/>
              <a:gd name="connsiteX2" fmla="*/ 448963 w 977765"/>
              <a:gd name="connsiteY2" fmla="*/ 611024 h 651767"/>
              <a:gd name="connsiteX3" fmla="*/ 879411 w 977765"/>
              <a:gd name="connsiteY3" fmla="*/ 496306 h 651767"/>
              <a:gd name="connsiteX4" fmla="*/ 965288 w 977765"/>
              <a:gd name="connsiteY4" fmla="*/ 197309 h 651767"/>
              <a:gd name="connsiteX5" fmla="*/ 683331 w 977765"/>
              <a:gd name="connsiteY5" fmla="*/ 5180 h 651767"/>
              <a:gd name="connsiteX6" fmla="*/ 204525 w 977765"/>
              <a:gd name="connsiteY6" fmla="*/ 69993 h 651767"/>
              <a:gd name="connsiteX7" fmla="*/ 19175 w 977765"/>
              <a:gd name="connsiteY7" fmla="*/ 247811 h 651767"/>
              <a:gd name="connsiteX8" fmla="*/ 233531 w 977765"/>
              <a:gd name="connsiteY8" fmla="*/ 590691 h 651767"/>
              <a:gd name="connsiteX9" fmla="*/ 294026 w 977765"/>
              <a:gd name="connsiteY9" fmla="*/ 651767 h 651767"/>
              <a:gd name="connsiteX0" fmla="*/ 292584 w 976323"/>
              <a:gd name="connsiteY0" fmla="*/ 651767 h 651767"/>
              <a:gd name="connsiteX1" fmla="*/ 347674 w 976323"/>
              <a:gd name="connsiteY1" fmla="*/ 613490 h 651767"/>
              <a:gd name="connsiteX2" fmla="*/ 447521 w 976323"/>
              <a:gd name="connsiteY2" fmla="*/ 611024 h 651767"/>
              <a:gd name="connsiteX3" fmla="*/ 877969 w 976323"/>
              <a:gd name="connsiteY3" fmla="*/ 496306 h 651767"/>
              <a:gd name="connsiteX4" fmla="*/ 963846 w 976323"/>
              <a:gd name="connsiteY4" fmla="*/ 197309 h 651767"/>
              <a:gd name="connsiteX5" fmla="*/ 681889 w 976323"/>
              <a:gd name="connsiteY5" fmla="*/ 5180 h 651767"/>
              <a:gd name="connsiteX6" fmla="*/ 203083 w 976323"/>
              <a:gd name="connsiteY6" fmla="*/ 69993 h 651767"/>
              <a:gd name="connsiteX7" fmla="*/ 19443 w 976323"/>
              <a:gd name="connsiteY7" fmla="*/ 254442 h 651767"/>
              <a:gd name="connsiteX8" fmla="*/ 232089 w 976323"/>
              <a:gd name="connsiteY8" fmla="*/ 590691 h 651767"/>
              <a:gd name="connsiteX9" fmla="*/ 292584 w 976323"/>
              <a:gd name="connsiteY9" fmla="*/ 651767 h 651767"/>
              <a:gd name="connsiteX0" fmla="*/ 292584 w 974891"/>
              <a:gd name="connsiteY0" fmla="*/ 651767 h 651767"/>
              <a:gd name="connsiteX1" fmla="*/ 347674 w 974891"/>
              <a:gd name="connsiteY1" fmla="*/ 613490 h 651767"/>
              <a:gd name="connsiteX2" fmla="*/ 447521 w 974891"/>
              <a:gd name="connsiteY2" fmla="*/ 611024 h 651767"/>
              <a:gd name="connsiteX3" fmla="*/ 871513 w 974891"/>
              <a:gd name="connsiteY3" fmla="*/ 476756 h 651767"/>
              <a:gd name="connsiteX4" fmla="*/ 963846 w 974891"/>
              <a:gd name="connsiteY4" fmla="*/ 197309 h 651767"/>
              <a:gd name="connsiteX5" fmla="*/ 681889 w 974891"/>
              <a:gd name="connsiteY5" fmla="*/ 5180 h 651767"/>
              <a:gd name="connsiteX6" fmla="*/ 203083 w 974891"/>
              <a:gd name="connsiteY6" fmla="*/ 69993 h 651767"/>
              <a:gd name="connsiteX7" fmla="*/ 19443 w 974891"/>
              <a:gd name="connsiteY7" fmla="*/ 254442 h 651767"/>
              <a:gd name="connsiteX8" fmla="*/ 232089 w 974891"/>
              <a:gd name="connsiteY8" fmla="*/ 590691 h 651767"/>
              <a:gd name="connsiteX9" fmla="*/ 292584 w 974891"/>
              <a:gd name="connsiteY9" fmla="*/ 651767 h 651767"/>
              <a:gd name="connsiteX0" fmla="*/ 292584 w 973991"/>
              <a:gd name="connsiteY0" fmla="*/ 651767 h 651767"/>
              <a:gd name="connsiteX1" fmla="*/ 347674 w 973991"/>
              <a:gd name="connsiteY1" fmla="*/ 613490 h 651767"/>
              <a:gd name="connsiteX2" fmla="*/ 492610 w 973991"/>
              <a:gd name="connsiteY2" fmla="*/ 599395 h 651767"/>
              <a:gd name="connsiteX3" fmla="*/ 871513 w 973991"/>
              <a:gd name="connsiteY3" fmla="*/ 476756 h 651767"/>
              <a:gd name="connsiteX4" fmla="*/ 963846 w 973991"/>
              <a:gd name="connsiteY4" fmla="*/ 197309 h 651767"/>
              <a:gd name="connsiteX5" fmla="*/ 681889 w 973991"/>
              <a:gd name="connsiteY5" fmla="*/ 5180 h 651767"/>
              <a:gd name="connsiteX6" fmla="*/ 203083 w 973991"/>
              <a:gd name="connsiteY6" fmla="*/ 69993 h 651767"/>
              <a:gd name="connsiteX7" fmla="*/ 19443 w 973991"/>
              <a:gd name="connsiteY7" fmla="*/ 254442 h 651767"/>
              <a:gd name="connsiteX8" fmla="*/ 232089 w 973991"/>
              <a:gd name="connsiteY8" fmla="*/ 590691 h 651767"/>
              <a:gd name="connsiteX9" fmla="*/ 292584 w 973991"/>
              <a:gd name="connsiteY9" fmla="*/ 651767 h 651767"/>
              <a:gd name="connsiteX0" fmla="*/ 292584 w 973991"/>
              <a:gd name="connsiteY0" fmla="*/ 651767 h 651767"/>
              <a:gd name="connsiteX1" fmla="*/ 347674 w 973991"/>
              <a:gd name="connsiteY1" fmla="*/ 613490 h 651767"/>
              <a:gd name="connsiteX2" fmla="*/ 492610 w 973991"/>
              <a:gd name="connsiteY2" fmla="*/ 599395 h 651767"/>
              <a:gd name="connsiteX3" fmla="*/ 871513 w 973991"/>
              <a:gd name="connsiteY3" fmla="*/ 476756 h 651767"/>
              <a:gd name="connsiteX4" fmla="*/ 963846 w 973991"/>
              <a:gd name="connsiteY4" fmla="*/ 197309 h 651767"/>
              <a:gd name="connsiteX5" fmla="*/ 681889 w 973991"/>
              <a:gd name="connsiteY5" fmla="*/ 5180 h 651767"/>
              <a:gd name="connsiteX6" fmla="*/ 203083 w 973991"/>
              <a:gd name="connsiteY6" fmla="*/ 69993 h 651767"/>
              <a:gd name="connsiteX7" fmla="*/ 19443 w 973991"/>
              <a:gd name="connsiteY7" fmla="*/ 254442 h 651767"/>
              <a:gd name="connsiteX8" fmla="*/ 232089 w 973991"/>
              <a:gd name="connsiteY8" fmla="*/ 590691 h 651767"/>
              <a:gd name="connsiteX9" fmla="*/ 292584 w 973991"/>
              <a:gd name="connsiteY9" fmla="*/ 651767 h 651767"/>
              <a:gd name="connsiteX0" fmla="*/ 292584 w 947259"/>
              <a:gd name="connsiteY0" fmla="*/ 652072 h 652072"/>
              <a:gd name="connsiteX1" fmla="*/ 347674 w 947259"/>
              <a:gd name="connsiteY1" fmla="*/ 613795 h 652072"/>
              <a:gd name="connsiteX2" fmla="*/ 492610 w 947259"/>
              <a:gd name="connsiteY2" fmla="*/ 599700 h 652072"/>
              <a:gd name="connsiteX3" fmla="*/ 871513 w 947259"/>
              <a:gd name="connsiteY3" fmla="*/ 477061 h 652072"/>
              <a:gd name="connsiteX4" fmla="*/ 932661 w 947259"/>
              <a:gd name="connsiteY4" fmla="*/ 202828 h 652072"/>
              <a:gd name="connsiteX5" fmla="*/ 681889 w 947259"/>
              <a:gd name="connsiteY5" fmla="*/ 5485 h 652072"/>
              <a:gd name="connsiteX6" fmla="*/ 203083 w 947259"/>
              <a:gd name="connsiteY6" fmla="*/ 70298 h 652072"/>
              <a:gd name="connsiteX7" fmla="*/ 19443 w 947259"/>
              <a:gd name="connsiteY7" fmla="*/ 254747 h 652072"/>
              <a:gd name="connsiteX8" fmla="*/ 232089 w 947259"/>
              <a:gd name="connsiteY8" fmla="*/ 590996 h 652072"/>
              <a:gd name="connsiteX9" fmla="*/ 292584 w 947259"/>
              <a:gd name="connsiteY9" fmla="*/ 652072 h 652072"/>
              <a:gd name="connsiteX0" fmla="*/ 292584 w 935943"/>
              <a:gd name="connsiteY0" fmla="*/ 652294 h 652294"/>
              <a:gd name="connsiteX1" fmla="*/ 347674 w 935943"/>
              <a:gd name="connsiteY1" fmla="*/ 614017 h 652294"/>
              <a:gd name="connsiteX2" fmla="*/ 492610 w 935943"/>
              <a:gd name="connsiteY2" fmla="*/ 599922 h 652294"/>
              <a:gd name="connsiteX3" fmla="*/ 871513 w 935943"/>
              <a:gd name="connsiteY3" fmla="*/ 477283 h 652294"/>
              <a:gd name="connsiteX4" fmla="*/ 918074 w 935943"/>
              <a:gd name="connsiteY4" fmla="*/ 206812 h 652294"/>
              <a:gd name="connsiteX5" fmla="*/ 681889 w 935943"/>
              <a:gd name="connsiteY5" fmla="*/ 5707 h 652294"/>
              <a:gd name="connsiteX6" fmla="*/ 203083 w 935943"/>
              <a:gd name="connsiteY6" fmla="*/ 70520 h 652294"/>
              <a:gd name="connsiteX7" fmla="*/ 19443 w 935943"/>
              <a:gd name="connsiteY7" fmla="*/ 254969 h 652294"/>
              <a:gd name="connsiteX8" fmla="*/ 232089 w 935943"/>
              <a:gd name="connsiteY8" fmla="*/ 591218 h 652294"/>
              <a:gd name="connsiteX9" fmla="*/ 292584 w 935943"/>
              <a:gd name="connsiteY9" fmla="*/ 652294 h 652294"/>
              <a:gd name="connsiteX0" fmla="*/ 292584 w 935943"/>
              <a:gd name="connsiteY0" fmla="*/ 651279 h 651279"/>
              <a:gd name="connsiteX1" fmla="*/ 347674 w 935943"/>
              <a:gd name="connsiteY1" fmla="*/ 613002 h 651279"/>
              <a:gd name="connsiteX2" fmla="*/ 492610 w 935943"/>
              <a:gd name="connsiteY2" fmla="*/ 598907 h 651279"/>
              <a:gd name="connsiteX3" fmla="*/ 871513 w 935943"/>
              <a:gd name="connsiteY3" fmla="*/ 476268 h 651279"/>
              <a:gd name="connsiteX4" fmla="*/ 918074 w 935943"/>
              <a:gd name="connsiteY4" fmla="*/ 205797 h 651279"/>
              <a:gd name="connsiteX5" fmla="*/ 681889 w 935943"/>
              <a:gd name="connsiteY5" fmla="*/ 4692 h 651279"/>
              <a:gd name="connsiteX6" fmla="*/ 205135 w 935943"/>
              <a:gd name="connsiteY6" fmla="*/ 77462 h 651279"/>
              <a:gd name="connsiteX7" fmla="*/ 19443 w 935943"/>
              <a:gd name="connsiteY7" fmla="*/ 253954 h 651279"/>
              <a:gd name="connsiteX8" fmla="*/ 232089 w 935943"/>
              <a:gd name="connsiteY8" fmla="*/ 590203 h 651279"/>
              <a:gd name="connsiteX9" fmla="*/ 292584 w 935943"/>
              <a:gd name="connsiteY9" fmla="*/ 651279 h 651279"/>
              <a:gd name="connsiteX0" fmla="*/ 292584 w 935229"/>
              <a:gd name="connsiteY0" fmla="*/ 641781 h 641781"/>
              <a:gd name="connsiteX1" fmla="*/ 347674 w 935229"/>
              <a:gd name="connsiteY1" fmla="*/ 603504 h 641781"/>
              <a:gd name="connsiteX2" fmla="*/ 492610 w 935229"/>
              <a:gd name="connsiteY2" fmla="*/ 589409 h 641781"/>
              <a:gd name="connsiteX3" fmla="*/ 871513 w 935229"/>
              <a:gd name="connsiteY3" fmla="*/ 466770 h 641781"/>
              <a:gd name="connsiteX4" fmla="*/ 918074 w 935229"/>
              <a:gd name="connsiteY4" fmla="*/ 196299 h 641781"/>
              <a:gd name="connsiteX5" fmla="*/ 691598 w 935229"/>
              <a:gd name="connsiteY5" fmla="*/ 5419 h 641781"/>
              <a:gd name="connsiteX6" fmla="*/ 205135 w 935229"/>
              <a:gd name="connsiteY6" fmla="*/ 67964 h 641781"/>
              <a:gd name="connsiteX7" fmla="*/ 19443 w 935229"/>
              <a:gd name="connsiteY7" fmla="*/ 244456 h 641781"/>
              <a:gd name="connsiteX8" fmla="*/ 232089 w 935229"/>
              <a:gd name="connsiteY8" fmla="*/ 580705 h 641781"/>
              <a:gd name="connsiteX9" fmla="*/ 292584 w 935229"/>
              <a:gd name="connsiteY9" fmla="*/ 641781 h 641781"/>
              <a:gd name="connsiteX0" fmla="*/ 292584 w 944778"/>
              <a:gd name="connsiteY0" fmla="*/ 641781 h 641781"/>
              <a:gd name="connsiteX1" fmla="*/ 347674 w 944778"/>
              <a:gd name="connsiteY1" fmla="*/ 603504 h 641781"/>
              <a:gd name="connsiteX2" fmla="*/ 492610 w 944778"/>
              <a:gd name="connsiteY2" fmla="*/ 589409 h 641781"/>
              <a:gd name="connsiteX3" fmla="*/ 871513 w 944778"/>
              <a:gd name="connsiteY3" fmla="*/ 466770 h 641781"/>
              <a:gd name="connsiteX4" fmla="*/ 918074 w 944778"/>
              <a:gd name="connsiteY4" fmla="*/ 196299 h 641781"/>
              <a:gd name="connsiteX5" fmla="*/ 691598 w 944778"/>
              <a:gd name="connsiteY5" fmla="*/ 5419 h 641781"/>
              <a:gd name="connsiteX6" fmla="*/ 205135 w 944778"/>
              <a:gd name="connsiteY6" fmla="*/ 67964 h 641781"/>
              <a:gd name="connsiteX7" fmla="*/ 19443 w 944778"/>
              <a:gd name="connsiteY7" fmla="*/ 244456 h 641781"/>
              <a:gd name="connsiteX8" fmla="*/ 232089 w 944778"/>
              <a:gd name="connsiteY8" fmla="*/ 580705 h 641781"/>
              <a:gd name="connsiteX9" fmla="*/ 292584 w 944778"/>
              <a:gd name="connsiteY9" fmla="*/ 641781 h 641781"/>
              <a:gd name="connsiteX0" fmla="*/ 292584 w 940808"/>
              <a:gd name="connsiteY0" fmla="*/ 641781 h 641781"/>
              <a:gd name="connsiteX1" fmla="*/ 347674 w 940808"/>
              <a:gd name="connsiteY1" fmla="*/ 603504 h 641781"/>
              <a:gd name="connsiteX2" fmla="*/ 492610 w 940808"/>
              <a:gd name="connsiteY2" fmla="*/ 589409 h 641781"/>
              <a:gd name="connsiteX3" fmla="*/ 871513 w 940808"/>
              <a:gd name="connsiteY3" fmla="*/ 466770 h 641781"/>
              <a:gd name="connsiteX4" fmla="*/ 918074 w 940808"/>
              <a:gd name="connsiteY4" fmla="*/ 196299 h 641781"/>
              <a:gd name="connsiteX5" fmla="*/ 691598 w 940808"/>
              <a:gd name="connsiteY5" fmla="*/ 5419 h 641781"/>
              <a:gd name="connsiteX6" fmla="*/ 205135 w 940808"/>
              <a:gd name="connsiteY6" fmla="*/ 67964 h 641781"/>
              <a:gd name="connsiteX7" fmla="*/ 19443 w 940808"/>
              <a:gd name="connsiteY7" fmla="*/ 244456 h 641781"/>
              <a:gd name="connsiteX8" fmla="*/ 232089 w 940808"/>
              <a:gd name="connsiteY8" fmla="*/ 580705 h 641781"/>
              <a:gd name="connsiteX9" fmla="*/ 292584 w 940808"/>
              <a:gd name="connsiteY9" fmla="*/ 641781 h 641781"/>
              <a:gd name="connsiteX0" fmla="*/ 292584 w 936876"/>
              <a:gd name="connsiteY0" fmla="*/ 640201 h 640201"/>
              <a:gd name="connsiteX1" fmla="*/ 347674 w 936876"/>
              <a:gd name="connsiteY1" fmla="*/ 601924 h 640201"/>
              <a:gd name="connsiteX2" fmla="*/ 492610 w 936876"/>
              <a:gd name="connsiteY2" fmla="*/ 587829 h 640201"/>
              <a:gd name="connsiteX3" fmla="*/ 871513 w 936876"/>
              <a:gd name="connsiteY3" fmla="*/ 465190 h 640201"/>
              <a:gd name="connsiteX4" fmla="*/ 907259 w 936876"/>
              <a:gd name="connsiteY4" fmla="*/ 167385 h 640201"/>
              <a:gd name="connsiteX5" fmla="*/ 691598 w 936876"/>
              <a:gd name="connsiteY5" fmla="*/ 3839 h 640201"/>
              <a:gd name="connsiteX6" fmla="*/ 205135 w 936876"/>
              <a:gd name="connsiteY6" fmla="*/ 66384 h 640201"/>
              <a:gd name="connsiteX7" fmla="*/ 19443 w 936876"/>
              <a:gd name="connsiteY7" fmla="*/ 242876 h 640201"/>
              <a:gd name="connsiteX8" fmla="*/ 232089 w 936876"/>
              <a:gd name="connsiteY8" fmla="*/ 579125 h 640201"/>
              <a:gd name="connsiteX9" fmla="*/ 292584 w 936876"/>
              <a:gd name="connsiteY9" fmla="*/ 640201 h 640201"/>
              <a:gd name="connsiteX0" fmla="*/ 292584 w 927257"/>
              <a:gd name="connsiteY0" fmla="*/ 654530 h 654530"/>
              <a:gd name="connsiteX1" fmla="*/ 347674 w 927257"/>
              <a:gd name="connsiteY1" fmla="*/ 616253 h 654530"/>
              <a:gd name="connsiteX2" fmla="*/ 492610 w 927257"/>
              <a:gd name="connsiteY2" fmla="*/ 602158 h 654530"/>
              <a:gd name="connsiteX3" fmla="*/ 871513 w 927257"/>
              <a:gd name="connsiteY3" fmla="*/ 479519 h 654530"/>
              <a:gd name="connsiteX4" fmla="*/ 907259 w 927257"/>
              <a:gd name="connsiteY4" fmla="*/ 181714 h 654530"/>
              <a:gd name="connsiteX5" fmla="*/ 695909 w 927257"/>
              <a:gd name="connsiteY5" fmla="*/ 3250 h 654530"/>
              <a:gd name="connsiteX6" fmla="*/ 205135 w 927257"/>
              <a:gd name="connsiteY6" fmla="*/ 80713 h 654530"/>
              <a:gd name="connsiteX7" fmla="*/ 19443 w 927257"/>
              <a:gd name="connsiteY7" fmla="*/ 257205 h 654530"/>
              <a:gd name="connsiteX8" fmla="*/ 232089 w 927257"/>
              <a:gd name="connsiteY8" fmla="*/ 593454 h 654530"/>
              <a:gd name="connsiteX9" fmla="*/ 292584 w 927257"/>
              <a:gd name="connsiteY9" fmla="*/ 654530 h 654530"/>
              <a:gd name="connsiteX0" fmla="*/ 292584 w 927257"/>
              <a:gd name="connsiteY0" fmla="*/ 656183 h 656183"/>
              <a:gd name="connsiteX1" fmla="*/ 347674 w 927257"/>
              <a:gd name="connsiteY1" fmla="*/ 617906 h 656183"/>
              <a:gd name="connsiteX2" fmla="*/ 492610 w 927257"/>
              <a:gd name="connsiteY2" fmla="*/ 603811 h 656183"/>
              <a:gd name="connsiteX3" fmla="*/ 871513 w 927257"/>
              <a:gd name="connsiteY3" fmla="*/ 481172 h 656183"/>
              <a:gd name="connsiteX4" fmla="*/ 907259 w 927257"/>
              <a:gd name="connsiteY4" fmla="*/ 183367 h 656183"/>
              <a:gd name="connsiteX5" fmla="*/ 695909 w 927257"/>
              <a:gd name="connsiteY5" fmla="*/ 4903 h 656183"/>
              <a:gd name="connsiteX6" fmla="*/ 205135 w 927257"/>
              <a:gd name="connsiteY6" fmla="*/ 82366 h 656183"/>
              <a:gd name="connsiteX7" fmla="*/ 19443 w 927257"/>
              <a:gd name="connsiteY7" fmla="*/ 258858 h 656183"/>
              <a:gd name="connsiteX8" fmla="*/ 232089 w 927257"/>
              <a:gd name="connsiteY8" fmla="*/ 595107 h 656183"/>
              <a:gd name="connsiteX9" fmla="*/ 292584 w 927257"/>
              <a:gd name="connsiteY9" fmla="*/ 656183 h 656183"/>
              <a:gd name="connsiteX0" fmla="*/ 292584 w 925838"/>
              <a:gd name="connsiteY0" fmla="*/ 651595 h 651595"/>
              <a:gd name="connsiteX1" fmla="*/ 347674 w 925838"/>
              <a:gd name="connsiteY1" fmla="*/ 613318 h 651595"/>
              <a:gd name="connsiteX2" fmla="*/ 492610 w 925838"/>
              <a:gd name="connsiteY2" fmla="*/ 599223 h 651595"/>
              <a:gd name="connsiteX3" fmla="*/ 871513 w 925838"/>
              <a:gd name="connsiteY3" fmla="*/ 476584 h 651595"/>
              <a:gd name="connsiteX4" fmla="*/ 907259 w 925838"/>
              <a:gd name="connsiteY4" fmla="*/ 178779 h 651595"/>
              <a:gd name="connsiteX5" fmla="*/ 715990 w 925838"/>
              <a:gd name="connsiteY5" fmla="*/ 5177 h 651595"/>
              <a:gd name="connsiteX6" fmla="*/ 205135 w 925838"/>
              <a:gd name="connsiteY6" fmla="*/ 77778 h 651595"/>
              <a:gd name="connsiteX7" fmla="*/ 19443 w 925838"/>
              <a:gd name="connsiteY7" fmla="*/ 254270 h 651595"/>
              <a:gd name="connsiteX8" fmla="*/ 232089 w 925838"/>
              <a:gd name="connsiteY8" fmla="*/ 590519 h 651595"/>
              <a:gd name="connsiteX9" fmla="*/ 292584 w 925838"/>
              <a:gd name="connsiteY9" fmla="*/ 651595 h 651595"/>
              <a:gd name="connsiteX0" fmla="*/ 262897 w 925838"/>
              <a:gd name="connsiteY0" fmla="*/ 663017 h 663017"/>
              <a:gd name="connsiteX1" fmla="*/ 347674 w 925838"/>
              <a:gd name="connsiteY1" fmla="*/ 613318 h 663017"/>
              <a:gd name="connsiteX2" fmla="*/ 492610 w 925838"/>
              <a:gd name="connsiteY2" fmla="*/ 599223 h 663017"/>
              <a:gd name="connsiteX3" fmla="*/ 871513 w 925838"/>
              <a:gd name="connsiteY3" fmla="*/ 476584 h 663017"/>
              <a:gd name="connsiteX4" fmla="*/ 907259 w 925838"/>
              <a:gd name="connsiteY4" fmla="*/ 178779 h 663017"/>
              <a:gd name="connsiteX5" fmla="*/ 715990 w 925838"/>
              <a:gd name="connsiteY5" fmla="*/ 5177 h 663017"/>
              <a:gd name="connsiteX6" fmla="*/ 205135 w 925838"/>
              <a:gd name="connsiteY6" fmla="*/ 77778 h 663017"/>
              <a:gd name="connsiteX7" fmla="*/ 19443 w 925838"/>
              <a:gd name="connsiteY7" fmla="*/ 254270 h 663017"/>
              <a:gd name="connsiteX8" fmla="*/ 232089 w 925838"/>
              <a:gd name="connsiteY8" fmla="*/ 590519 h 663017"/>
              <a:gd name="connsiteX9" fmla="*/ 262897 w 925838"/>
              <a:gd name="connsiteY9" fmla="*/ 663017 h 663017"/>
              <a:gd name="connsiteX0" fmla="*/ 238982 w 925838"/>
              <a:gd name="connsiteY0" fmla="*/ 657889 h 657889"/>
              <a:gd name="connsiteX1" fmla="*/ 347674 w 925838"/>
              <a:gd name="connsiteY1" fmla="*/ 613318 h 657889"/>
              <a:gd name="connsiteX2" fmla="*/ 492610 w 925838"/>
              <a:gd name="connsiteY2" fmla="*/ 599223 h 657889"/>
              <a:gd name="connsiteX3" fmla="*/ 871513 w 925838"/>
              <a:gd name="connsiteY3" fmla="*/ 476584 h 657889"/>
              <a:gd name="connsiteX4" fmla="*/ 907259 w 925838"/>
              <a:gd name="connsiteY4" fmla="*/ 178779 h 657889"/>
              <a:gd name="connsiteX5" fmla="*/ 715990 w 925838"/>
              <a:gd name="connsiteY5" fmla="*/ 5177 h 657889"/>
              <a:gd name="connsiteX6" fmla="*/ 205135 w 925838"/>
              <a:gd name="connsiteY6" fmla="*/ 77778 h 657889"/>
              <a:gd name="connsiteX7" fmla="*/ 19443 w 925838"/>
              <a:gd name="connsiteY7" fmla="*/ 254270 h 657889"/>
              <a:gd name="connsiteX8" fmla="*/ 232089 w 925838"/>
              <a:gd name="connsiteY8" fmla="*/ 590519 h 657889"/>
              <a:gd name="connsiteX9" fmla="*/ 238982 w 925838"/>
              <a:gd name="connsiteY9" fmla="*/ 657889 h 657889"/>
              <a:gd name="connsiteX0" fmla="*/ 238982 w 925838"/>
              <a:gd name="connsiteY0" fmla="*/ 657889 h 657889"/>
              <a:gd name="connsiteX1" fmla="*/ 354772 w 925838"/>
              <a:gd name="connsiteY1" fmla="*/ 616508 h 657889"/>
              <a:gd name="connsiteX2" fmla="*/ 492610 w 925838"/>
              <a:gd name="connsiteY2" fmla="*/ 599223 h 657889"/>
              <a:gd name="connsiteX3" fmla="*/ 871513 w 925838"/>
              <a:gd name="connsiteY3" fmla="*/ 476584 h 657889"/>
              <a:gd name="connsiteX4" fmla="*/ 907259 w 925838"/>
              <a:gd name="connsiteY4" fmla="*/ 178779 h 657889"/>
              <a:gd name="connsiteX5" fmla="*/ 715990 w 925838"/>
              <a:gd name="connsiteY5" fmla="*/ 5177 h 657889"/>
              <a:gd name="connsiteX6" fmla="*/ 205135 w 925838"/>
              <a:gd name="connsiteY6" fmla="*/ 77778 h 657889"/>
              <a:gd name="connsiteX7" fmla="*/ 19443 w 925838"/>
              <a:gd name="connsiteY7" fmla="*/ 254270 h 657889"/>
              <a:gd name="connsiteX8" fmla="*/ 232089 w 925838"/>
              <a:gd name="connsiteY8" fmla="*/ 590519 h 657889"/>
              <a:gd name="connsiteX9" fmla="*/ 238982 w 925838"/>
              <a:gd name="connsiteY9" fmla="*/ 657889 h 657889"/>
              <a:gd name="connsiteX0" fmla="*/ 238982 w 924637"/>
              <a:gd name="connsiteY0" fmla="*/ 657889 h 657889"/>
              <a:gd name="connsiteX1" fmla="*/ 354772 w 924637"/>
              <a:gd name="connsiteY1" fmla="*/ 616508 h 657889"/>
              <a:gd name="connsiteX2" fmla="*/ 516487 w 924637"/>
              <a:gd name="connsiteY2" fmla="*/ 599340 h 657889"/>
              <a:gd name="connsiteX3" fmla="*/ 871513 w 924637"/>
              <a:gd name="connsiteY3" fmla="*/ 476584 h 657889"/>
              <a:gd name="connsiteX4" fmla="*/ 907259 w 924637"/>
              <a:gd name="connsiteY4" fmla="*/ 178779 h 657889"/>
              <a:gd name="connsiteX5" fmla="*/ 715990 w 924637"/>
              <a:gd name="connsiteY5" fmla="*/ 5177 h 657889"/>
              <a:gd name="connsiteX6" fmla="*/ 205135 w 924637"/>
              <a:gd name="connsiteY6" fmla="*/ 77778 h 657889"/>
              <a:gd name="connsiteX7" fmla="*/ 19443 w 924637"/>
              <a:gd name="connsiteY7" fmla="*/ 254270 h 657889"/>
              <a:gd name="connsiteX8" fmla="*/ 232089 w 924637"/>
              <a:gd name="connsiteY8" fmla="*/ 590519 h 657889"/>
              <a:gd name="connsiteX9" fmla="*/ 238982 w 924637"/>
              <a:gd name="connsiteY9" fmla="*/ 657889 h 657889"/>
              <a:gd name="connsiteX0" fmla="*/ 238982 w 924262"/>
              <a:gd name="connsiteY0" fmla="*/ 657889 h 657889"/>
              <a:gd name="connsiteX1" fmla="*/ 354772 w 924262"/>
              <a:gd name="connsiteY1" fmla="*/ 616508 h 657889"/>
              <a:gd name="connsiteX2" fmla="*/ 524192 w 924262"/>
              <a:gd name="connsiteY2" fmla="*/ 604883 h 657889"/>
              <a:gd name="connsiteX3" fmla="*/ 871513 w 924262"/>
              <a:gd name="connsiteY3" fmla="*/ 476584 h 657889"/>
              <a:gd name="connsiteX4" fmla="*/ 907259 w 924262"/>
              <a:gd name="connsiteY4" fmla="*/ 178779 h 657889"/>
              <a:gd name="connsiteX5" fmla="*/ 715990 w 924262"/>
              <a:gd name="connsiteY5" fmla="*/ 5177 h 657889"/>
              <a:gd name="connsiteX6" fmla="*/ 205135 w 924262"/>
              <a:gd name="connsiteY6" fmla="*/ 77778 h 657889"/>
              <a:gd name="connsiteX7" fmla="*/ 19443 w 924262"/>
              <a:gd name="connsiteY7" fmla="*/ 254270 h 657889"/>
              <a:gd name="connsiteX8" fmla="*/ 232089 w 924262"/>
              <a:gd name="connsiteY8" fmla="*/ 590519 h 657889"/>
              <a:gd name="connsiteX9" fmla="*/ 238982 w 924262"/>
              <a:gd name="connsiteY9" fmla="*/ 657889 h 657889"/>
              <a:gd name="connsiteX0" fmla="*/ 238982 w 924262"/>
              <a:gd name="connsiteY0" fmla="*/ 657889 h 657889"/>
              <a:gd name="connsiteX1" fmla="*/ 354772 w 924262"/>
              <a:gd name="connsiteY1" fmla="*/ 616508 h 657889"/>
              <a:gd name="connsiteX2" fmla="*/ 524192 w 924262"/>
              <a:gd name="connsiteY2" fmla="*/ 604883 h 657889"/>
              <a:gd name="connsiteX3" fmla="*/ 871513 w 924262"/>
              <a:gd name="connsiteY3" fmla="*/ 476584 h 657889"/>
              <a:gd name="connsiteX4" fmla="*/ 907259 w 924262"/>
              <a:gd name="connsiteY4" fmla="*/ 178779 h 657889"/>
              <a:gd name="connsiteX5" fmla="*/ 715990 w 924262"/>
              <a:gd name="connsiteY5" fmla="*/ 5177 h 657889"/>
              <a:gd name="connsiteX6" fmla="*/ 205135 w 924262"/>
              <a:gd name="connsiteY6" fmla="*/ 77778 h 657889"/>
              <a:gd name="connsiteX7" fmla="*/ 19443 w 924262"/>
              <a:gd name="connsiteY7" fmla="*/ 254270 h 657889"/>
              <a:gd name="connsiteX8" fmla="*/ 232089 w 924262"/>
              <a:gd name="connsiteY8" fmla="*/ 590519 h 657889"/>
              <a:gd name="connsiteX9" fmla="*/ 238982 w 924262"/>
              <a:gd name="connsiteY9" fmla="*/ 657889 h 657889"/>
              <a:gd name="connsiteX0" fmla="*/ 238982 w 923327"/>
              <a:gd name="connsiteY0" fmla="*/ 657889 h 657889"/>
              <a:gd name="connsiteX1" fmla="*/ 354772 w 923327"/>
              <a:gd name="connsiteY1" fmla="*/ 616508 h 657889"/>
              <a:gd name="connsiteX2" fmla="*/ 543969 w 923327"/>
              <a:gd name="connsiteY2" fmla="*/ 608568 h 657889"/>
              <a:gd name="connsiteX3" fmla="*/ 871513 w 923327"/>
              <a:gd name="connsiteY3" fmla="*/ 476584 h 657889"/>
              <a:gd name="connsiteX4" fmla="*/ 907259 w 923327"/>
              <a:gd name="connsiteY4" fmla="*/ 178779 h 657889"/>
              <a:gd name="connsiteX5" fmla="*/ 715990 w 923327"/>
              <a:gd name="connsiteY5" fmla="*/ 5177 h 657889"/>
              <a:gd name="connsiteX6" fmla="*/ 205135 w 923327"/>
              <a:gd name="connsiteY6" fmla="*/ 77778 h 657889"/>
              <a:gd name="connsiteX7" fmla="*/ 19443 w 923327"/>
              <a:gd name="connsiteY7" fmla="*/ 254270 h 657889"/>
              <a:gd name="connsiteX8" fmla="*/ 232089 w 923327"/>
              <a:gd name="connsiteY8" fmla="*/ 590519 h 657889"/>
              <a:gd name="connsiteX9" fmla="*/ 238982 w 923327"/>
              <a:gd name="connsiteY9" fmla="*/ 657889 h 657889"/>
              <a:gd name="connsiteX0" fmla="*/ 238982 w 922789"/>
              <a:gd name="connsiteY0" fmla="*/ 657889 h 657889"/>
              <a:gd name="connsiteX1" fmla="*/ 354772 w 922789"/>
              <a:gd name="connsiteY1" fmla="*/ 616508 h 657889"/>
              <a:gd name="connsiteX2" fmla="*/ 555775 w 922789"/>
              <a:gd name="connsiteY2" fmla="*/ 610544 h 657889"/>
              <a:gd name="connsiteX3" fmla="*/ 871513 w 922789"/>
              <a:gd name="connsiteY3" fmla="*/ 476584 h 657889"/>
              <a:gd name="connsiteX4" fmla="*/ 907259 w 922789"/>
              <a:gd name="connsiteY4" fmla="*/ 178779 h 657889"/>
              <a:gd name="connsiteX5" fmla="*/ 715990 w 922789"/>
              <a:gd name="connsiteY5" fmla="*/ 5177 h 657889"/>
              <a:gd name="connsiteX6" fmla="*/ 205135 w 922789"/>
              <a:gd name="connsiteY6" fmla="*/ 77778 h 657889"/>
              <a:gd name="connsiteX7" fmla="*/ 19443 w 922789"/>
              <a:gd name="connsiteY7" fmla="*/ 254270 h 657889"/>
              <a:gd name="connsiteX8" fmla="*/ 232089 w 922789"/>
              <a:gd name="connsiteY8" fmla="*/ 590519 h 657889"/>
              <a:gd name="connsiteX9" fmla="*/ 238982 w 922789"/>
              <a:gd name="connsiteY9" fmla="*/ 657889 h 657889"/>
              <a:gd name="connsiteX0" fmla="*/ 237724 w 922789"/>
              <a:gd name="connsiteY0" fmla="*/ 662631 h 662631"/>
              <a:gd name="connsiteX1" fmla="*/ 354772 w 922789"/>
              <a:gd name="connsiteY1" fmla="*/ 616508 h 662631"/>
              <a:gd name="connsiteX2" fmla="*/ 555775 w 922789"/>
              <a:gd name="connsiteY2" fmla="*/ 610544 h 662631"/>
              <a:gd name="connsiteX3" fmla="*/ 871513 w 922789"/>
              <a:gd name="connsiteY3" fmla="*/ 476584 h 662631"/>
              <a:gd name="connsiteX4" fmla="*/ 907259 w 922789"/>
              <a:gd name="connsiteY4" fmla="*/ 178779 h 662631"/>
              <a:gd name="connsiteX5" fmla="*/ 715990 w 922789"/>
              <a:gd name="connsiteY5" fmla="*/ 5177 h 662631"/>
              <a:gd name="connsiteX6" fmla="*/ 205135 w 922789"/>
              <a:gd name="connsiteY6" fmla="*/ 77778 h 662631"/>
              <a:gd name="connsiteX7" fmla="*/ 19443 w 922789"/>
              <a:gd name="connsiteY7" fmla="*/ 254270 h 662631"/>
              <a:gd name="connsiteX8" fmla="*/ 232089 w 922789"/>
              <a:gd name="connsiteY8" fmla="*/ 590519 h 662631"/>
              <a:gd name="connsiteX9" fmla="*/ 237724 w 922789"/>
              <a:gd name="connsiteY9" fmla="*/ 662631 h 662631"/>
              <a:gd name="connsiteX0" fmla="*/ 237724 w 922789"/>
              <a:gd name="connsiteY0" fmla="*/ 662631 h 662631"/>
              <a:gd name="connsiteX1" fmla="*/ 316417 w 922789"/>
              <a:gd name="connsiteY1" fmla="*/ 623300 h 662631"/>
              <a:gd name="connsiteX2" fmla="*/ 555775 w 922789"/>
              <a:gd name="connsiteY2" fmla="*/ 610544 h 662631"/>
              <a:gd name="connsiteX3" fmla="*/ 871513 w 922789"/>
              <a:gd name="connsiteY3" fmla="*/ 476584 h 662631"/>
              <a:gd name="connsiteX4" fmla="*/ 907259 w 922789"/>
              <a:gd name="connsiteY4" fmla="*/ 178779 h 662631"/>
              <a:gd name="connsiteX5" fmla="*/ 715990 w 922789"/>
              <a:gd name="connsiteY5" fmla="*/ 5177 h 662631"/>
              <a:gd name="connsiteX6" fmla="*/ 205135 w 922789"/>
              <a:gd name="connsiteY6" fmla="*/ 77778 h 662631"/>
              <a:gd name="connsiteX7" fmla="*/ 19443 w 922789"/>
              <a:gd name="connsiteY7" fmla="*/ 254270 h 662631"/>
              <a:gd name="connsiteX8" fmla="*/ 232089 w 922789"/>
              <a:gd name="connsiteY8" fmla="*/ 590519 h 662631"/>
              <a:gd name="connsiteX9" fmla="*/ 237724 w 922789"/>
              <a:gd name="connsiteY9" fmla="*/ 662631 h 662631"/>
              <a:gd name="connsiteX0" fmla="*/ 237724 w 922789"/>
              <a:gd name="connsiteY0" fmla="*/ 662631 h 662631"/>
              <a:gd name="connsiteX1" fmla="*/ 316417 w 922789"/>
              <a:gd name="connsiteY1" fmla="*/ 623300 h 662631"/>
              <a:gd name="connsiteX2" fmla="*/ 555775 w 922789"/>
              <a:gd name="connsiteY2" fmla="*/ 610544 h 662631"/>
              <a:gd name="connsiteX3" fmla="*/ 871513 w 922789"/>
              <a:gd name="connsiteY3" fmla="*/ 476584 h 662631"/>
              <a:gd name="connsiteX4" fmla="*/ 907259 w 922789"/>
              <a:gd name="connsiteY4" fmla="*/ 178779 h 662631"/>
              <a:gd name="connsiteX5" fmla="*/ 715990 w 922789"/>
              <a:gd name="connsiteY5" fmla="*/ 5177 h 662631"/>
              <a:gd name="connsiteX6" fmla="*/ 205135 w 922789"/>
              <a:gd name="connsiteY6" fmla="*/ 77778 h 662631"/>
              <a:gd name="connsiteX7" fmla="*/ 19443 w 922789"/>
              <a:gd name="connsiteY7" fmla="*/ 254270 h 662631"/>
              <a:gd name="connsiteX8" fmla="*/ 232089 w 922789"/>
              <a:gd name="connsiteY8" fmla="*/ 590519 h 662631"/>
              <a:gd name="connsiteX9" fmla="*/ 237724 w 922789"/>
              <a:gd name="connsiteY9" fmla="*/ 662631 h 662631"/>
              <a:gd name="connsiteX0" fmla="*/ 237724 w 922895"/>
              <a:gd name="connsiteY0" fmla="*/ 675244 h 675244"/>
              <a:gd name="connsiteX1" fmla="*/ 316417 w 922895"/>
              <a:gd name="connsiteY1" fmla="*/ 635913 h 675244"/>
              <a:gd name="connsiteX2" fmla="*/ 555775 w 922895"/>
              <a:gd name="connsiteY2" fmla="*/ 623157 h 675244"/>
              <a:gd name="connsiteX3" fmla="*/ 871513 w 922895"/>
              <a:gd name="connsiteY3" fmla="*/ 489197 h 675244"/>
              <a:gd name="connsiteX4" fmla="*/ 907259 w 922895"/>
              <a:gd name="connsiteY4" fmla="*/ 191392 h 675244"/>
              <a:gd name="connsiteX5" fmla="*/ 714533 w 922895"/>
              <a:gd name="connsiteY5" fmla="*/ 4490 h 675244"/>
              <a:gd name="connsiteX6" fmla="*/ 205135 w 922895"/>
              <a:gd name="connsiteY6" fmla="*/ 90391 h 675244"/>
              <a:gd name="connsiteX7" fmla="*/ 19443 w 922895"/>
              <a:gd name="connsiteY7" fmla="*/ 266883 h 675244"/>
              <a:gd name="connsiteX8" fmla="*/ 232089 w 922895"/>
              <a:gd name="connsiteY8" fmla="*/ 603132 h 675244"/>
              <a:gd name="connsiteX9" fmla="*/ 237724 w 922895"/>
              <a:gd name="connsiteY9" fmla="*/ 675244 h 675244"/>
              <a:gd name="connsiteX0" fmla="*/ 237724 w 921860"/>
              <a:gd name="connsiteY0" fmla="*/ 675486 h 675486"/>
              <a:gd name="connsiteX1" fmla="*/ 316417 w 921860"/>
              <a:gd name="connsiteY1" fmla="*/ 636155 h 675486"/>
              <a:gd name="connsiteX2" fmla="*/ 555775 w 921860"/>
              <a:gd name="connsiteY2" fmla="*/ 623399 h 675486"/>
              <a:gd name="connsiteX3" fmla="*/ 871513 w 921860"/>
              <a:gd name="connsiteY3" fmla="*/ 489439 h 675486"/>
              <a:gd name="connsiteX4" fmla="*/ 907259 w 921860"/>
              <a:gd name="connsiteY4" fmla="*/ 191634 h 675486"/>
              <a:gd name="connsiteX5" fmla="*/ 728723 w 921860"/>
              <a:gd name="connsiteY5" fmla="*/ 4479 h 675486"/>
              <a:gd name="connsiteX6" fmla="*/ 205135 w 921860"/>
              <a:gd name="connsiteY6" fmla="*/ 90633 h 675486"/>
              <a:gd name="connsiteX7" fmla="*/ 19443 w 921860"/>
              <a:gd name="connsiteY7" fmla="*/ 267125 h 675486"/>
              <a:gd name="connsiteX8" fmla="*/ 232089 w 921860"/>
              <a:gd name="connsiteY8" fmla="*/ 603374 h 675486"/>
              <a:gd name="connsiteX9" fmla="*/ 237724 w 921860"/>
              <a:gd name="connsiteY9" fmla="*/ 675486 h 675486"/>
              <a:gd name="connsiteX0" fmla="*/ 237610 w 921746"/>
              <a:gd name="connsiteY0" fmla="*/ 675486 h 675486"/>
              <a:gd name="connsiteX1" fmla="*/ 316303 w 921746"/>
              <a:gd name="connsiteY1" fmla="*/ 636155 h 675486"/>
              <a:gd name="connsiteX2" fmla="*/ 555661 w 921746"/>
              <a:gd name="connsiteY2" fmla="*/ 623399 h 675486"/>
              <a:gd name="connsiteX3" fmla="*/ 871399 w 921746"/>
              <a:gd name="connsiteY3" fmla="*/ 489439 h 675486"/>
              <a:gd name="connsiteX4" fmla="*/ 907145 w 921746"/>
              <a:gd name="connsiteY4" fmla="*/ 191634 h 675486"/>
              <a:gd name="connsiteX5" fmla="*/ 728609 w 921746"/>
              <a:gd name="connsiteY5" fmla="*/ 4479 h 675486"/>
              <a:gd name="connsiteX6" fmla="*/ 205021 w 921746"/>
              <a:gd name="connsiteY6" fmla="*/ 90633 h 675486"/>
              <a:gd name="connsiteX7" fmla="*/ 19329 w 921746"/>
              <a:gd name="connsiteY7" fmla="*/ 267125 h 675486"/>
              <a:gd name="connsiteX8" fmla="*/ 232703 w 921746"/>
              <a:gd name="connsiteY8" fmla="*/ 610024 h 675486"/>
              <a:gd name="connsiteX9" fmla="*/ 237610 w 921746"/>
              <a:gd name="connsiteY9" fmla="*/ 675486 h 675486"/>
              <a:gd name="connsiteX0" fmla="*/ 234474 w 918610"/>
              <a:gd name="connsiteY0" fmla="*/ 675486 h 675486"/>
              <a:gd name="connsiteX1" fmla="*/ 313167 w 918610"/>
              <a:gd name="connsiteY1" fmla="*/ 636155 h 675486"/>
              <a:gd name="connsiteX2" fmla="*/ 552525 w 918610"/>
              <a:gd name="connsiteY2" fmla="*/ 623399 h 675486"/>
              <a:gd name="connsiteX3" fmla="*/ 868263 w 918610"/>
              <a:gd name="connsiteY3" fmla="*/ 489439 h 675486"/>
              <a:gd name="connsiteX4" fmla="*/ 904009 w 918610"/>
              <a:gd name="connsiteY4" fmla="*/ 191634 h 675486"/>
              <a:gd name="connsiteX5" fmla="*/ 725473 w 918610"/>
              <a:gd name="connsiteY5" fmla="*/ 4479 h 675486"/>
              <a:gd name="connsiteX6" fmla="*/ 201885 w 918610"/>
              <a:gd name="connsiteY6" fmla="*/ 90633 h 675486"/>
              <a:gd name="connsiteX7" fmla="*/ 16193 w 918610"/>
              <a:gd name="connsiteY7" fmla="*/ 267125 h 675486"/>
              <a:gd name="connsiteX8" fmla="*/ 229567 w 918610"/>
              <a:gd name="connsiteY8" fmla="*/ 610024 h 675486"/>
              <a:gd name="connsiteX9" fmla="*/ 234474 w 918610"/>
              <a:gd name="connsiteY9" fmla="*/ 675486 h 675486"/>
              <a:gd name="connsiteX0" fmla="*/ 234474 w 918610"/>
              <a:gd name="connsiteY0" fmla="*/ 675486 h 675486"/>
              <a:gd name="connsiteX1" fmla="*/ 306951 w 918610"/>
              <a:gd name="connsiteY1" fmla="*/ 637256 h 675486"/>
              <a:gd name="connsiteX2" fmla="*/ 552525 w 918610"/>
              <a:gd name="connsiteY2" fmla="*/ 623399 h 675486"/>
              <a:gd name="connsiteX3" fmla="*/ 868263 w 918610"/>
              <a:gd name="connsiteY3" fmla="*/ 489439 h 675486"/>
              <a:gd name="connsiteX4" fmla="*/ 904009 w 918610"/>
              <a:gd name="connsiteY4" fmla="*/ 191634 h 675486"/>
              <a:gd name="connsiteX5" fmla="*/ 725473 w 918610"/>
              <a:gd name="connsiteY5" fmla="*/ 4479 h 675486"/>
              <a:gd name="connsiteX6" fmla="*/ 201885 w 918610"/>
              <a:gd name="connsiteY6" fmla="*/ 90633 h 675486"/>
              <a:gd name="connsiteX7" fmla="*/ 16193 w 918610"/>
              <a:gd name="connsiteY7" fmla="*/ 267125 h 675486"/>
              <a:gd name="connsiteX8" fmla="*/ 229567 w 918610"/>
              <a:gd name="connsiteY8" fmla="*/ 610024 h 675486"/>
              <a:gd name="connsiteX9" fmla="*/ 234474 w 918610"/>
              <a:gd name="connsiteY9" fmla="*/ 675486 h 675486"/>
              <a:gd name="connsiteX0" fmla="*/ 235490 w 919626"/>
              <a:gd name="connsiteY0" fmla="*/ 675486 h 675486"/>
              <a:gd name="connsiteX1" fmla="*/ 307967 w 919626"/>
              <a:gd name="connsiteY1" fmla="*/ 637256 h 675486"/>
              <a:gd name="connsiteX2" fmla="*/ 553541 w 919626"/>
              <a:gd name="connsiteY2" fmla="*/ 623399 h 675486"/>
              <a:gd name="connsiteX3" fmla="*/ 869279 w 919626"/>
              <a:gd name="connsiteY3" fmla="*/ 489439 h 675486"/>
              <a:gd name="connsiteX4" fmla="*/ 905025 w 919626"/>
              <a:gd name="connsiteY4" fmla="*/ 191634 h 675486"/>
              <a:gd name="connsiteX5" fmla="*/ 726489 w 919626"/>
              <a:gd name="connsiteY5" fmla="*/ 4479 h 675486"/>
              <a:gd name="connsiteX6" fmla="*/ 202901 w 919626"/>
              <a:gd name="connsiteY6" fmla="*/ 90633 h 675486"/>
              <a:gd name="connsiteX7" fmla="*/ 17209 w 919626"/>
              <a:gd name="connsiteY7" fmla="*/ 267125 h 675486"/>
              <a:gd name="connsiteX8" fmla="*/ 222584 w 919626"/>
              <a:gd name="connsiteY8" fmla="*/ 614126 h 675486"/>
              <a:gd name="connsiteX9" fmla="*/ 235490 w 919626"/>
              <a:gd name="connsiteY9" fmla="*/ 675486 h 675486"/>
              <a:gd name="connsiteX0" fmla="*/ 235490 w 919626"/>
              <a:gd name="connsiteY0" fmla="*/ 675486 h 675486"/>
              <a:gd name="connsiteX1" fmla="*/ 301751 w 919626"/>
              <a:gd name="connsiteY1" fmla="*/ 638357 h 675486"/>
              <a:gd name="connsiteX2" fmla="*/ 553541 w 919626"/>
              <a:gd name="connsiteY2" fmla="*/ 623399 h 675486"/>
              <a:gd name="connsiteX3" fmla="*/ 869279 w 919626"/>
              <a:gd name="connsiteY3" fmla="*/ 489439 h 675486"/>
              <a:gd name="connsiteX4" fmla="*/ 905025 w 919626"/>
              <a:gd name="connsiteY4" fmla="*/ 191634 h 675486"/>
              <a:gd name="connsiteX5" fmla="*/ 726489 w 919626"/>
              <a:gd name="connsiteY5" fmla="*/ 4479 h 675486"/>
              <a:gd name="connsiteX6" fmla="*/ 202901 w 919626"/>
              <a:gd name="connsiteY6" fmla="*/ 90633 h 675486"/>
              <a:gd name="connsiteX7" fmla="*/ 17209 w 919626"/>
              <a:gd name="connsiteY7" fmla="*/ 267125 h 675486"/>
              <a:gd name="connsiteX8" fmla="*/ 222584 w 919626"/>
              <a:gd name="connsiteY8" fmla="*/ 614126 h 675486"/>
              <a:gd name="connsiteX9" fmla="*/ 235490 w 919626"/>
              <a:gd name="connsiteY9" fmla="*/ 675486 h 675486"/>
              <a:gd name="connsiteX0" fmla="*/ 236660 w 920796"/>
              <a:gd name="connsiteY0" fmla="*/ 675486 h 675486"/>
              <a:gd name="connsiteX1" fmla="*/ 302921 w 920796"/>
              <a:gd name="connsiteY1" fmla="*/ 638357 h 675486"/>
              <a:gd name="connsiteX2" fmla="*/ 554711 w 920796"/>
              <a:gd name="connsiteY2" fmla="*/ 623399 h 675486"/>
              <a:gd name="connsiteX3" fmla="*/ 870449 w 920796"/>
              <a:gd name="connsiteY3" fmla="*/ 489439 h 675486"/>
              <a:gd name="connsiteX4" fmla="*/ 906195 w 920796"/>
              <a:gd name="connsiteY4" fmla="*/ 191634 h 675486"/>
              <a:gd name="connsiteX5" fmla="*/ 727659 w 920796"/>
              <a:gd name="connsiteY5" fmla="*/ 4479 h 675486"/>
              <a:gd name="connsiteX6" fmla="*/ 204071 w 920796"/>
              <a:gd name="connsiteY6" fmla="*/ 90633 h 675486"/>
              <a:gd name="connsiteX7" fmla="*/ 18379 w 920796"/>
              <a:gd name="connsiteY7" fmla="*/ 267125 h 675486"/>
              <a:gd name="connsiteX8" fmla="*/ 223754 w 920796"/>
              <a:gd name="connsiteY8" fmla="*/ 614126 h 675486"/>
              <a:gd name="connsiteX9" fmla="*/ 236660 w 920796"/>
              <a:gd name="connsiteY9" fmla="*/ 675486 h 675486"/>
              <a:gd name="connsiteX0" fmla="*/ 236660 w 924042"/>
              <a:gd name="connsiteY0" fmla="*/ 674029 h 674029"/>
              <a:gd name="connsiteX1" fmla="*/ 302921 w 924042"/>
              <a:gd name="connsiteY1" fmla="*/ 636900 h 674029"/>
              <a:gd name="connsiteX2" fmla="*/ 554711 w 924042"/>
              <a:gd name="connsiteY2" fmla="*/ 621942 h 674029"/>
              <a:gd name="connsiteX3" fmla="*/ 870449 w 924042"/>
              <a:gd name="connsiteY3" fmla="*/ 487982 h 674029"/>
              <a:gd name="connsiteX4" fmla="*/ 910627 w 924042"/>
              <a:gd name="connsiteY4" fmla="*/ 192078 h 674029"/>
              <a:gd name="connsiteX5" fmla="*/ 727659 w 924042"/>
              <a:gd name="connsiteY5" fmla="*/ 3022 h 674029"/>
              <a:gd name="connsiteX6" fmla="*/ 204071 w 924042"/>
              <a:gd name="connsiteY6" fmla="*/ 89176 h 674029"/>
              <a:gd name="connsiteX7" fmla="*/ 18379 w 924042"/>
              <a:gd name="connsiteY7" fmla="*/ 265668 h 674029"/>
              <a:gd name="connsiteX8" fmla="*/ 223754 w 924042"/>
              <a:gd name="connsiteY8" fmla="*/ 612669 h 674029"/>
              <a:gd name="connsiteX9" fmla="*/ 236660 w 924042"/>
              <a:gd name="connsiteY9" fmla="*/ 674029 h 674029"/>
              <a:gd name="connsiteX0" fmla="*/ 236660 w 923289"/>
              <a:gd name="connsiteY0" fmla="*/ 677077 h 677077"/>
              <a:gd name="connsiteX1" fmla="*/ 302921 w 923289"/>
              <a:gd name="connsiteY1" fmla="*/ 639948 h 677077"/>
              <a:gd name="connsiteX2" fmla="*/ 554711 w 923289"/>
              <a:gd name="connsiteY2" fmla="*/ 624990 h 677077"/>
              <a:gd name="connsiteX3" fmla="*/ 870449 w 923289"/>
              <a:gd name="connsiteY3" fmla="*/ 491030 h 677077"/>
              <a:gd name="connsiteX4" fmla="*/ 910627 w 923289"/>
              <a:gd name="connsiteY4" fmla="*/ 195126 h 677077"/>
              <a:gd name="connsiteX5" fmla="*/ 737874 w 923289"/>
              <a:gd name="connsiteY5" fmla="*/ 2918 h 677077"/>
              <a:gd name="connsiteX6" fmla="*/ 204071 w 923289"/>
              <a:gd name="connsiteY6" fmla="*/ 92224 h 677077"/>
              <a:gd name="connsiteX7" fmla="*/ 18379 w 923289"/>
              <a:gd name="connsiteY7" fmla="*/ 268716 h 677077"/>
              <a:gd name="connsiteX8" fmla="*/ 223754 w 923289"/>
              <a:gd name="connsiteY8" fmla="*/ 615717 h 677077"/>
              <a:gd name="connsiteX9" fmla="*/ 236660 w 923289"/>
              <a:gd name="connsiteY9" fmla="*/ 677077 h 677077"/>
              <a:gd name="connsiteX0" fmla="*/ 236660 w 923277"/>
              <a:gd name="connsiteY0" fmla="*/ 684928 h 684928"/>
              <a:gd name="connsiteX1" fmla="*/ 302921 w 923277"/>
              <a:gd name="connsiteY1" fmla="*/ 647799 h 684928"/>
              <a:gd name="connsiteX2" fmla="*/ 554711 w 923277"/>
              <a:gd name="connsiteY2" fmla="*/ 632841 h 684928"/>
              <a:gd name="connsiteX3" fmla="*/ 870449 w 923277"/>
              <a:gd name="connsiteY3" fmla="*/ 498881 h 684928"/>
              <a:gd name="connsiteX4" fmla="*/ 910627 w 923277"/>
              <a:gd name="connsiteY4" fmla="*/ 202977 h 684928"/>
              <a:gd name="connsiteX5" fmla="*/ 738044 w 923277"/>
              <a:gd name="connsiteY5" fmla="*/ 2683 h 684928"/>
              <a:gd name="connsiteX6" fmla="*/ 204071 w 923277"/>
              <a:gd name="connsiteY6" fmla="*/ 100075 h 684928"/>
              <a:gd name="connsiteX7" fmla="*/ 18379 w 923277"/>
              <a:gd name="connsiteY7" fmla="*/ 276567 h 684928"/>
              <a:gd name="connsiteX8" fmla="*/ 223754 w 923277"/>
              <a:gd name="connsiteY8" fmla="*/ 623568 h 684928"/>
              <a:gd name="connsiteX9" fmla="*/ 236660 w 923277"/>
              <a:gd name="connsiteY9" fmla="*/ 684928 h 684928"/>
              <a:gd name="connsiteX0" fmla="*/ 236660 w 923277"/>
              <a:gd name="connsiteY0" fmla="*/ 685385 h 685385"/>
              <a:gd name="connsiteX1" fmla="*/ 302921 w 923277"/>
              <a:gd name="connsiteY1" fmla="*/ 648256 h 685385"/>
              <a:gd name="connsiteX2" fmla="*/ 554711 w 923277"/>
              <a:gd name="connsiteY2" fmla="*/ 633298 h 685385"/>
              <a:gd name="connsiteX3" fmla="*/ 870449 w 923277"/>
              <a:gd name="connsiteY3" fmla="*/ 499338 h 685385"/>
              <a:gd name="connsiteX4" fmla="*/ 910627 w 923277"/>
              <a:gd name="connsiteY4" fmla="*/ 203434 h 685385"/>
              <a:gd name="connsiteX5" fmla="*/ 738044 w 923277"/>
              <a:gd name="connsiteY5" fmla="*/ 3140 h 685385"/>
              <a:gd name="connsiteX6" fmla="*/ 195293 w 923277"/>
              <a:gd name="connsiteY6" fmla="*/ 94802 h 685385"/>
              <a:gd name="connsiteX7" fmla="*/ 18379 w 923277"/>
              <a:gd name="connsiteY7" fmla="*/ 277024 h 685385"/>
              <a:gd name="connsiteX8" fmla="*/ 223754 w 923277"/>
              <a:gd name="connsiteY8" fmla="*/ 624025 h 685385"/>
              <a:gd name="connsiteX9" fmla="*/ 236660 w 923277"/>
              <a:gd name="connsiteY9" fmla="*/ 685385 h 685385"/>
              <a:gd name="connsiteX0" fmla="*/ 238970 w 925587"/>
              <a:gd name="connsiteY0" fmla="*/ 685330 h 685330"/>
              <a:gd name="connsiteX1" fmla="*/ 305231 w 925587"/>
              <a:gd name="connsiteY1" fmla="*/ 648201 h 685330"/>
              <a:gd name="connsiteX2" fmla="*/ 557021 w 925587"/>
              <a:gd name="connsiteY2" fmla="*/ 633243 h 685330"/>
              <a:gd name="connsiteX3" fmla="*/ 872759 w 925587"/>
              <a:gd name="connsiteY3" fmla="*/ 499283 h 685330"/>
              <a:gd name="connsiteX4" fmla="*/ 912937 w 925587"/>
              <a:gd name="connsiteY4" fmla="*/ 203379 h 685330"/>
              <a:gd name="connsiteX5" fmla="*/ 740354 w 925587"/>
              <a:gd name="connsiteY5" fmla="*/ 3085 h 685330"/>
              <a:gd name="connsiteX6" fmla="*/ 197603 w 925587"/>
              <a:gd name="connsiteY6" fmla="*/ 94747 h 685330"/>
              <a:gd name="connsiteX7" fmla="*/ 17988 w 925587"/>
              <a:gd name="connsiteY7" fmla="*/ 267917 h 685330"/>
              <a:gd name="connsiteX8" fmla="*/ 226064 w 925587"/>
              <a:gd name="connsiteY8" fmla="*/ 623970 h 685330"/>
              <a:gd name="connsiteX9" fmla="*/ 238970 w 925587"/>
              <a:gd name="connsiteY9" fmla="*/ 685330 h 685330"/>
              <a:gd name="connsiteX0" fmla="*/ 238970 w 925587"/>
              <a:gd name="connsiteY0" fmla="*/ 685330 h 685330"/>
              <a:gd name="connsiteX1" fmla="*/ 305231 w 925587"/>
              <a:gd name="connsiteY1" fmla="*/ 648201 h 685330"/>
              <a:gd name="connsiteX2" fmla="*/ 557021 w 925587"/>
              <a:gd name="connsiteY2" fmla="*/ 633243 h 685330"/>
              <a:gd name="connsiteX3" fmla="*/ 872759 w 925587"/>
              <a:gd name="connsiteY3" fmla="*/ 499283 h 685330"/>
              <a:gd name="connsiteX4" fmla="*/ 912937 w 925587"/>
              <a:gd name="connsiteY4" fmla="*/ 203379 h 685330"/>
              <a:gd name="connsiteX5" fmla="*/ 740354 w 925587"/>
              <a:gd name="connsiteY5" fmla="*/ 3085 h 685330"/>
              <a:gd name="connsiteX6" fmla="*/ 197603 w 925587"/>
              <a:gd name="connsiteY6" fmla="*/ 94747 h 685330"/>
              <a:gd name="connsiteX7" fmla="*/ 17988 w 925587"/>
              <a:gd name="connsiteY7" fmla="*/ 267917 h 685330"/>
              <a:gd name="connsiteX8" fmla="*/ 226064 w 925587"/>
              <a:gd name="connsiteY8" fmla="*/ 623970 h 685330"/>
              <a:gd name="connsiteX9" fmla="*/ 238970 w 925587"/>
              <a:gd name="connsiteY9" fmla="*/ 685330 h 685330"/>
              <a:gd name="connsiteX0" fmla="*/ 238970 w 926807"/>
              <a:gd name="connsiteY0" fmla="*/ 647076 h 647076"/>
              <a:gd name="connsiteX1" fmla="*/ 305231 w 926807"/>
              <a:gd name="connsiteY1" fmla="*/ 609947 h 647076"/>
              <a:gd name="connsiteX2" fmla="*/ 557021 w 926807"/>
              <a:gd name="connsiteY2" fmla="*/ 594989 h 647076"/>
              <a:gd name="connsiteX3" fmla="*/ 872759 w 926807"/>
              <a:gd name="connsiteY3" fmla="*/ 461029 h 647076"/>
              <a:gd name="connsiteX4" fmla="*/ 912937 w 926807"/>
              <a:gd name="connsiteY4" fmla="*/ 165125 h 647076"/>
              <a:gd name="connsiteX5" fmla="*/ 723808 w 926807"/>
              <a:gd name="connsiteY5" fmla="*/ 5211 h 647076"/>
              <a:gd name="connsiteX6" fmla="*/ 197603 w 926807"/>
              <a:gd name="connsiteY6" fmla="*/ 56493 h 647076"/>
              <a:gd name="connsiteX7" fmla="*/ 17988 w 926807"/>
              <a:gd name="connsiteY7" fmla="*/ 229663 h 647076"/>
              <a:gd name="connsiteX8" fmla="*/ 226064 w 926807"/>
              <a:gd name="connsiteY8" fmla="*/ 585716 h 647076"/>
              <a:gd name="connsiteX9" fmla="*/ 238970 w 926807"/>
              <a:gd name="connsiteY9" fmla="*/ 647076 h 647076"/>
              <a:gd name="connsiteX0" fmla="*/ 238970 w 933356"/>
              <a:gd name="connsiteY0" fmla="*/ 650456 h 650456"/>
              <a:gd name="connsiteX1" fmla="*/ 305231 w 933356"/>
              <a:gd name="connsiteY1" fmla="*/ 613327 h 650456"/>
              <a:gd name="connsiteX2" fmla="*/ 557021 w 933356"/>
              <a:gd name="connsiteY2" fmla="*/ 598369 h 650456"/>
              <a:gd name="connsiteX3" fmla="*/ 872759 w 933356"/>
              <a:gd name="connsiteY3" fmla="*/ 464409 h 650456"/>
              <a:gd name="connsiteX4" fmla="*/ 921405 w 933356"/>
              <a:gd name="connsiteY4" fmla="*/ 219836 h 650456"/>
              <a:gd name="connsiteX5" fmla="*/ 723808 w 933356"/>
              <a:gd name="connsiteY5" fmla="*/ 8591 h 650456"/>
              <a:gd name="connsiteX6" fmla="*/ 197603 w 933356"/>
              <a:gd name="connsiteY6" fmla="*/ 59873 h 650456"/>
              <a:gd name="connsiteX7" fmla="*/ 17988 w 933356"/>
              <a:gd name="connsiteY7" fmla="*/ 233043 h 650456"/>
              <a:gd name="connsiteX8" fmla="*/ 226064 w 933356"/>
              <a:gd name="connsiteY8" fmla="*/ 589096 h 650456"/>
              <a:gd name="connsiteX9" fmla="*/ 238970 w 933356"/>
              <a:gd name="connsiteY9" fmla="*/ 650456 h 650456"/>
              <a:gd name="connsiteX0" fmla="*/ 238970 w 933356"/>
              <a:gd name="connsiteY0" fmla="*/ 650456 h 650456"/>
              <a:gd name="connsiteX1" fmla="*/ 325366 w 933356"/>
              <a:gd name="connsiteY1" fmla="*/ 614273 h 650456"/>
              <a:gd name="connsiteX2" fmla="*/ 557021 w 933356"/>
              <a:gd name="connsiteY2" fmla="*/ 598369 h 650456"/>
              <a:gd name="connsiteX3" fmla="*/ 872759 w 933356"/>
              <a:gd name="connsiteY3" fmla="*/ 464409 h 650456"/>
              <a:gd name="connsiteX4" fmla="*/ 921405 w 933356"/>
              <a:gd name="connsiteY4" fmla="*/ 219836 h 650456"/>
              <a:gd name="connsiteX5" fmla="*/ 723808 w 933356"/>
              <a:gd name="connsiteY5" fmla="*/ 8591 h 650456"/>
              <a:gd name="connsiteX6" fmla="*/ 197603 w 933356"/>
              <a:gd name="connsiteY6" fmla="*/ 59873 h 650456"/>
              <a:gd name="connsiteX7" fmla="*/ 17988 w 933356"/>
              <a:gd name="connsiteY7" fmla="*/ 233043 h 650456"/>
              <a:gd name="connsiteX8" fmla="*/ 226064 w 933356"/>
              <a:gd name="connsiteY8" fmla="*/ 589096 h 650456"/>
              <a:gd name="connsiteX9" fmla="*/ 238970 w 933356"/>
              <a:gd name="connsiteY9" fmla="*/ 650456 h 650456"/>
              <a:gd name="connsiteX0" fmla="*/ 240584 w 934970"/>
              <a:gd name="connsiteY0" fmla="*/ 650456 h 650456"/>
              <a:gd name="connsiteX1" fmla="*/ 326980 w 934970"/>
              <a:gd name="connsiteY1" fmla="*/ 614273 h 650456"/>
              <a:gd name="connsiteX2" fmla="*/ 558635 w 934970"/>
              <a:gd name="connsiteY2" fmla="*/ 598369 h 650456"/>
              <a:gd name="connsiteX3" fmla="*/ 874373 w 934970"/>
              <a:gd name="connsiteY3" fmla="*/ 464409 h 650456"/>
              <a:gd name="connsiteX4" fmla="*/ 923019 w 934970"/>
              <a:gd name="connsiteY4" fmla="*/ 219836 h 650456"/>
              <a:gd name="connsiteX5" fmla="*/ 725422 w 934970"/>
              <a:gd name="connsiteY5" fmla="*/ 8591 h 650456"/>
              <a:gd name="connsiteX6" fmla="*/ 199217 w 934970"/>
              <a:gd name="connsiteY6" fmla="*/ 59873 h 650456"/>
              <a:gd name="connsiteX7" fmla="*/ 19602 w 934970"/>
              <a:gd name="connsiteY7" fmla="*/ 233043 h 650456"/>
              <a:gd name="connsiteX8" fmla="*/ 217059 w 934970"/>
              <a:gd name="connsiteY8" fmla="*/ 589969 h 650456"/>
              <a:gd name="connsiteX9" fmla="*/ 240584 w 934970"/>
              <a:gd name="connsiteY9" fmla="*/ 650456 h 650456"/>
              <a:gd name="connsiteX0" fmla="*/ 240584 w 935083"/>
              <a:gd name="connsiteY0" fmla="*/ 652498 h 652498"/>
              <a:gd name="connsiteX1" fmla="*/ 326980 w 935083"/>
              <a:gd name="connsiteY1" fmla="*/ 616315 h 652498"/>
              <a:gd name="connsiteX2" fmla="*/ 558635 w 935083"/>
              <a:gd name="connsiteY2" fmla="*/ 600411 h 652498"/>
              <a:gd name="connsiteX3" fmla="*/ 874373 w 935083"/>
              <a:gd name="connsiteY3" fmla="*/ 466451 h 652498"/>
              <a:gd name="connsiteX4" fmla="*/ 923019 w 935083"/>
              <a:gd name="connsiteY4" fmla="*/ 221878 h 652498"/>
              <a:gd name="connsiteX5" fmla="*/ 723902 w 935083"/>
              <a:gd name="connsiteY5" fmla="*/ 8348 h 652498"/>
              <a:gd name="connsiteX6" fmla="*/ 199217 w 935083"/>
              <a:gd name="connsiteY6" fmla="*/ 61915 h 652498"/>
              <a:gd name="connsiteX7" fmla="*/ 19602 w 935083"/>
              <a:gd name="connsiteY7" fmla="*/ 235085 h 652498"/>
              <a:gd name="connsiteX8" fmla="*/ 217059 w 935083"/>
              <a:gd name="connsiteY8" fmla="*/ 592011 h 652498"/>
              <a:gd name="connsiteX9" fmla="*/ 240584 w 935083"/>
              <a:gd name="connsiteY9" fmla="*/ 652498 h 652498"/>
              <a:gd name="connsiteX0" fmla="*/ 240584 w 935083"/>
              <a:gd name="connsiteY0" fmla="*/ 690718 h 690718"/>
              <a:gd name="connsiteX1" fmla="*/ 326980 w 935083"/>
              <a:gd name="connsiteY1" fmla="*/ 654535 h 690718"/>
              <a:gd name="connsiteX2" fmla="*/ 558635 w 935083"/>
              <a:gd name="connsiteY2" fmla="*/ 638631 h 690718"/>
              <a:gd name="connsiteX3" fmla="*/ 874373 w 935083"/>
              <a:gd name="connsiteY3" fmla="*/ 504671 h 690718"/>
              <a:gd name="connsiteX4" fmla="*/ 923019 w 935083"/>
              <a:gd name="connsiteY4" fmla="*/ 260098 h 690718"/>
              <a:gd name="connsiteX5" fmla="*/ 723902 w 935083"/>
              <a:gd name="connsiteY5" fmla="*/ 46568 h 690718"/>
              <a:gd name="connsiteX6" fmla="*/ 199217 w 935083"/>
              <a:gd name="connsiteY6" fmla="*/ 100135 h 690718"/>
              <a:gd name="connsiteX7" fmla="*/ 19602 w 935083"/>
              <a:gd name="connsiteY7" fmla="*/ 273305 h 690718"/>
              <a:gd name="connsiteX8" fmla="*/ 217059 w 935083"/>
              <a:gd name="connsiteY8" fmla="*/ 630231 h 690718"/>
              <a:gd name="connsiteX9" fmla="*/ 240584 w 935083"/>
              <a:gd name="connsiteY9" fmla="*/ 690718 h 690718"/>
              <a:gd name="connsiteX0" fmla="*/ 240584 w 934424"/>
              <a:gd name="connsiteY0" fmla="*/ 718729 h 718729"/>
              <a:gd name="connsiteX1" fmla="*/ 326980 w 934424"/>
              <a:gd name="connsiteY1" fmla="*/ 682546 h 718729"/>
              <a:gd name="connsiteX2" fmla="*/ 558635 w 934424"/>
              <a:gd name="connsiteY2" fmla="*/ 666642 h 718729"/>
              <a:gd name="connsiteX3" fmla="*/ 874373 w 934424"/>
              <a:gd name="connsiteY3" fmla="*/ 532682 h 718729"/>
              <a:gd name="connsiteX4" fmla="*/ 923019 w 934424"/>
              <a:gd name="connsiteY4" fmla="*/ 288109 h 718729"/>
              <a:gd name="connsiteX5" fmla="*/ 732809 w 934424"/>
              <a:gd name="connsiteY5" fmla="*/ 41324 h 718729"/>
              <a:gd name="connsiteX6" fmla="*/ 199217 w 934424"/>
              <a:gd name="connsiteY6" fmla="*/ 128146 h 718729"/>
              <a:gd name="connsiteX7" fmla="*/ 19602 w 934424"/>
              <a:gd name="connsiteY7" fmla="*/ 301316 h 718729"/>
              <a:gd name="connsiteX8" fmla="*/ 217059 w 934424"/>
              <a:gd name="connsiteY8" fmla="*/ 658242 h 718729"/>
              <a:gd name="connsiteX9" fmla="*/ 240584 w 934424"/>
              <a:gd name="connsiteY9" fmla="*/ 718729 h 718729"/>
              <a:gd name="connsiteX0" fmla="*/ 240584 w 934424"/>
              <a:gd name="connsiteY0" fmla="*/ 722533 h 722533"/>
              <a:gd name="connsiteX1" fmla="*/ 326980 w 934424"/>
              <a:gd name="connsiteY1" fmla="*/ 686350 h 722533"/>
              <a:gd name="connsiteX2" fmla="*/ 558635 w 934424"/>
              <a:gd name="connsiteY2" fmla="*/ 670446 h 722533"/>
              <a:gd name="connsiteX3" fmla="*/ 874373 w 934424"/>
              <a:gd name="connsiteY3" fmla="*/ 536486 h 722533"/>
              <a:gd name="connsiteX4" fmla="*/ 923019 w 934424"/>
              <a:gd name="connsiteY4" fmla="*/ 291913 h 722533"/>
              <a:gd name="connsiteX5" fmla="*/ 732809 w 934424"/>
              <a:gd name="connsiteY5" fmla="*/ 45128 h 722533"/>
              <a:gd name="connsiteX6" fmla="*/ 199217 w 934424"/>
              <a:gd name="connsiteY6" fmla="*/ 131950 h 722533"/>
              <a:gd name="connsiteX7" fmla="*/ 19602 w 934424"/>
              <a:gd name="connsiteY7" fmla="*/ 305120 h 722533"/>
              <a:gd name="connsiteX8" fmla="*/ 217059 w 934424"/>
              <a:gd name="connsiteY8" fmla="*/ 662046 h 722533"/>
              <a:gd name="connsiteX9" fmla="*/ 240584 w 934424"/>
              <a:gd name="connsiteY9" fmla="*/ 722533 h 722533"/>
              <a:gd name="connsiteX0" fmla="*/ 240584 w 934424"/>
              <a:gd name="connsiteY0" fmla="*/ 720450 h 720450"/>
              <a:gd name="connsiteX1" fmla="*/ 326980 w 934424"/>
              <a:gd name="connsiteY1" fmla="*/ 684267 h 720450"/>
              <a:gd name="connsiteX2" fmla="*/ 558635 w 934424"/>
              <a:gd name="connsiteY2" fmla="*/ 668363 h 720450"/>
              <a:gd name="connsiteX3" fmla="*/ 874373 w 934424"/>
              <a:gd name="connsiteY3" fmla="*/ 534403 h 720450"/>
              <a:gd name="connsiteX4" fmla="*/ 923019 w 934424"/>
              <a:gd name="connsiteY4" fmla="*/ 289830 h 720450"/>
              <a:gd name="connsiteX5" fmla="*/ 732809 w 934424"/>
              <a:gd name="connsiteY5" fmla="*/ 43045 h 720450"/>
              <a:gd name="connsiteX6" fmla="*/ 199217 w 934424"/>
              <a:gd name="connsiteY6" fmla="*/ 129867 h 720450"/>
              <a:gd name="connsiteX7" fmla="*/ 19602 w 934424"/>
              <a:gd name="connsiteY7" fmla="*/ 303037 h 720450"/>
              <a:gd name="connsiteX8" fmla="*/ 217059 w 934424"/>
              <a:gd name="connsiteY8" fmla="*/ 659963 h 720450"/>
              <a:gd name="connsiteX9" fmla="*/ 240584 w 934424"/>
              <a:gd name="connsiteY9" fmla="*/ 720450 h 720450"/>
              <a:gd name="connsiteX0" fmla="*/ 240584 w 934424"/>
              <a:gd name="connsiteY0" fmla="*/ 685029 h 685029"/>
              <a:gd name="connsiteX1" fmla="*/ 326980 w 934424"/>
              <a:gd name="connsiteY1" fmla="*/ 648846 h 685029"/>
              <a:gd name="connsiteX2" fmla="*/ 558635 w 934424"/>
              <a:gd name="connsiteY2" fmla="*/ 632942 h 685029"/>
              <a:gd name="connsiteX3" fmla="*/ 874373 w 934424"/>
              <a:gd name="connsiteY3" fmla="*/ 498982 h 685029"/>
              <a:gd name="connsiteX4" fmla="*/ 923019 w 934424"/>
              <a:gd name="connsiteY4" fmla="*/ 254409 h 685029"/>
              <a:gd name="connsiteX5" fmla="*/ 732809 w 934424"/>
              <a:gd name="connsiteY5" fmla="*/ 7624 h 685029"/>
              <a:gd name="connsiteX6" fmla="*/ 194656 w 934424"/>
              <a:gd name="connsiteY6" fmla="*/ 87592 h 685029"/>
              <a:gd name="connsiteX7" fmla="*/ 19602 w 934424"/>
              <a:gd name="connsiteY7" fmla="*/ 267616 h 685029"/>
              <a:gd name="connsiteX8" fmla="*/ 217059 w 934424"/>
              <a:gd name="connsiteY8" fmla="*/ 624542 h 685029"/>
              <a:gd name="connsiteX9" fmla="*/ 240584 w 934424"/>
              <a:gd name="connsiteY9" fmla="*/ 685029 h 685029"/>
              <a:gd name="connsiteX0" fmla="*/ 240584 w 934424"/>
              <a:gd name="connsiteY0" fmla="*/ 687685 h 687685"/>
              <a:gd name="connsiteX1" fmla="*/ 326980 w 934424"/>
              <a:gd name="connsiteY1" fmla="*/ 651502 h 687685"/>
              <a:gd name="connsiteX2" fmla="*/ 558635 w 934424"/>
              <a:gd name="connsiteY2" fmla="*/ 635598 h 687685"/>
              <a:gd name="connsiteX3" fmla="*/ 874373 w 934424"/>
              <a:gd name="connsiteY3" fmla="*/ 501638 h 687685"/>
              <a:gd name="connsiteX4" fmla="*/ 923019 w 934424"/>
              <a:gd name="connsiteY4" fmla="*/ 257065 h 687685"/>
              <a:gd name="connsiteX5" fmla="*/ 732809 w 934424"/>
              <a:gd name="connsiteY5" fmla="*/ 10280 h 687685"/>
              <a:gd name="connsiteX6" fmla="*/ 228697 w 934424"/>
              <a:gd name="connsiteY6" fmla="*/ 75553 h 687685"/>
              <a:gd name="connsiteX7" fmla="*/ 19602 w 934424"/>
              <a:gd name="connsiteY7" fmla="*/ 270272 h 687685"/>
              <a:gd name="connsiteX8" fmla="*/ 217059 w 934424"/>
              <a:gd name="connsiteY8" fmla="*/ 627198 h 687685"/>
              <a:gd name="connsiteX9" fmla="*/ 240584 w 934424"/>
              <a:gd name="connsiteY9" fmla="*/ 687685 h 687685"/>
              <a:gd name="connsiteX0" fmla="*/ 240584 w 930983"/>
              <a:gd name="connsiteY0" fmla="*/ 687685 h 687685"/>
              <a:gd name="connsiteX1" fmla="*/ 326980 w 930983"/>
              <a:gd name="connsiteY1" fmla="*/ 651502 h 687685"/>
              <a:gd name="connsiteX2" fmla="*/ 558635 w 930983"/>
              <a:gd name="connsiteY2" fmla="*/ 635598 h 687685"/>
              <a:gd name="connsiteX3" fmla="*/ 861448 w 930983"/>
              <a:gd name="connsiteY3" fmla="*/ 482219 h 687685"/>
              <a:gd name="connsiteX4" fmla="*/ 923019 w 930983"/>
              <a:gd name="connsiteY4" fmla="*/ 257065 h 687685"/>
              <a:gd name="connsiteX5" fmla="*/ 732809 w 930983"/>
              <a:gd name="connsiteY5" fmla="*/ 10280 h 687685"/>
              <a:gd name="connsiteX6" fmla="*/ 228697 w 930983"/>
              <a:gd name="connsiteY6" fmla="*/ 75553 h 687685"/>
              <a:gd name="connsiteX7" fmla="*/ 19602 w 930983"/>
              <a:gd name="connsiteY7" fmla="*/ 270272 h 687685"/>
              <a:gd name="connsiteX8" fmla="*/ 217059 w 930983"/>
              <a:gd name="connsiteY8" fmla="*/ 627198 h 687685"/>
              <a:gd name="connsiteX9" fmla="*/ 240584 w 930983"/>
              <a:gd name="connsiteY9" fmla="*/ 687685 h 687685"/>
              <a:gd name="connsiteX0" fmla="*/ 240584 w 942621"/>
              <a:gd name="connsiteY0" fmla="*/ 687685 h 687685"/>
              <a:gd name="connsiteX1" fmla="*/ 326980 w 942621"/>
              <a:gd name="connsiteY1" fmla="*/ 651502 h 687685"/>
              <a:gd name="connsiteX2" fmla="*/ 558635 w 942621"/>
              <a:gd name="connsiteY2" fmla="*/ 635598 h 687685"/>
              <a:gd name="connsiteX3" fmla="*/ 895330 w 942621"/>
              <a:gd name="connsiteY3" fmla="*/ 442594 h 687685"/>
              <a:gd name="connsiteX4" fmla="*/ 923019 w 942621"/>
              <a:gd name="connsiteY4" fmla="*/ 257065 h 687685"/>
              <a:gd name="connsiteX5" fmla="*/ 732809 w 942621"/>
              <a:gd name="connsiteY5" fmla="*/ 10280 h 687685"/>
              <a:gd name="connsiteX6" fmla="*/ 228697 w 942621"/>
              <a:gd name="connsiteY6" fmla="*/ 75553 h 687685"/>
              <a:gd name="connsiteX7" fmla="*/ 19602 w 942621"/>
              <a:gd name="connsiteY7" fmla="*/ 270272 h 687685"/>
              <a:gd name="connsiteX8" fmla="*/ 217059 w 942621"/>
              <a:gd name="connsiteY8" fmla="*/ 627198 h 687685"/>
              <a:gd name="connsiteX9" fmla="*/ 240584 w 942621"/>
              <a:gd name="connsiteY9" fmla="*/ 687685 h 687685"/>
              <a:gd name="connsiteX0" fmla="*/ 240584 w 941338"/>
              <a:gd name="connsiteY0" fmla="*/ 687685 h 687685"/>
              <a:gd name="connsiteX1" fmla="*/ 326980 w 941338"/>
              <a:gd name="connsiteY1" fmla="*/ 651502 h 687685"/>
              <a:gd name="connsiteX2" fmla="*/ 583099 w 941338"/>
              <a:gd name="connsiteY2" fmla="*/ 614744 h 687685"/>
              <a:gd name="connsiteX3" fmla="*/ 895330 w 941338"/>
              <a:gd name="connsiteY3" fmla="*/ 442594 h 687685"/>
              <a:gd name="connsiteX4" fmla="*/ 923019 w 941338"/>
              <a:gd name="connsiteY4" fmla="*/ 257065 h 687685"/>
              <a:gd name="connsiteX5" fmla="*/ 732809 w 941338"/>
              <a:gd name="connsiteY5" fmla="*/ 10280 h 687685"/>
              <a:gd name="connsiteX6" fmla="*/ 228697 w 941338"/>
              <a:gd name="connsiteY6" fmla="*/ 75553 h 687685"/>
              <a:gd name="connsiteX7" fmla="*/ 19602 w 941338"/>
              <a:gd name="connsiteY7" fmla="*/ 270272 h 687685"/>
              <a:gd name="connsiteX8" fmla="*/ 217059 w 941338"/>
              <a:gd name="connsiteY8" fmla="*/ 627198 h 687685"/>
              <a:gd name="connsiteX9" fmla="*/ 240584 w 941338"/>
              <a:gd name="connsiteY9" fmla="*/ 687685 h 687685"/>
              <a:gd name="connsiteX0" fmla="*/ 243122 w 943876"/>
              <a:gd name="connsiteY0" fmla="*/ 687685 h 687685"/>
              <a:gd name="connsiteX1" fmla="*/ 329518 w 943876"/>
              <a:gd name="connsiteY1" fmla="*/ 651502 h 687685"/>
              <a:gd name="connsiteX2" fmla="*/ 585637 w 943876"/>
              <a:gd name="connsiteY2" fmla="*/ 614744 h 687685"/>
              <a:gd name="connsiteX3" fmla="*/ 897868 w 943876"/>
              <a:gd name="connsiteY3" fmla="*/ 442594 h 687685"/>
              <a:gd name="connsiteX4" fmla="*/ 925557 w 943876"/>
              <a:gd name="connsiteY4" fmla="*/ 257065 h 687685"/>
              <a:gd name="connsiteX5" fmla="*/ 735347 w 943876"/>
              <a:gd name="connsiteY5" fmla="*/ 10280 h 687685"/>
              <a:gd name="connsiteX6" fmla="*/ 231235 w 943876"/>
              <a:gd name="connsiteY6" fmla="*/ 75553 h 687685"/>
              <a:gd name="connsiteX7" fmla="*/ 22140 w 943876"/>
              <a:gd name="connsiteY7" fmla="*/ 270272 h 687685"/>
              <a:gd name="connsiteX8" fmla="*/ 219597 w 943876"/>
              <a:gd name="connsiteY8" fmla="*/ 627198 h 687685"/>
              <a:gd name="connsiteX9" fmla="*/ 243122 w 943876"/>
              <a:gd name="connsiteY9" fmla="*/ 687685 h 687685"/>
              <a:gd name="connsiteX0" fmla="*/ 270951 w 971705"/>
              <a:gd name="connsiteY0" fmla="*/ 687201 h 687201"/>
              <a:gd name="connsiteX1" fmla="*/ 357347 w 971705"/>
              <a:gd name="connsiteY1" fmla="*/ 651018 h 687201"/>
              <a:gd name="connsiteX2" fmla="*/ 613466 w 971705"/>
              <a:gd name="connsiteY2" fmla="*/ 614260 h 687201"/>
              <a:gd name="connsiteX3" fmla="*/ 925697 w 971705"/>
              <a:gd name="connsiteY3" fmla="*/ 442110 h 687201"/>
              <a:gd name="connsiteX4" fmla="*/ 953386 w 971705"/>
              <a:gd name="connsiteY4" fmla="*/ 256581 h 687201"/>
              <a:gd name="connsiteX5" fmla="*/ 763176 w 971705"/>
              <a:gd name="connsiteY5" fmla="*/ 9796 h 687201"/>
              <a:gd name="connsiteX6" fmla="*/ 259064 w 971705"/>
              <a:gd name="connsiteY6" fmla="*/ 75069 h 687201"/>
              <a:gd name="connsiteX7" fmla="*/ 16950 w 971705"/>
              <a:gd name="connsiteY7" fmla="*/ 313452 h 687201"/>
              <a:gd name="connsiteX8" fmla="*/ 247426 w 971705"/>
              <a:gd name="connsiteY8" fmla="*/ 626714 h 687201"/>
              <a:gd name="connsiteX9" fmla="*/ 270951 w 971705"/>
              <a:gd name="connsiteY9" fmla="*/ 687201 h 687201"/>
              <a:gd name="connsiteX0" fmla="*/ 238078 w 938832"/>
              <a:gd name="connsiteY0" fmla="*/ 686664 h 686664"/>
              <a:gd name="connsiteX1" fmla="*/ 324474 w 938832"/>
              <a:gd name="connsiteY1" fmla="*/ 650481 h 686664"/>
              <a:gd name="connsiteX2" fmla="*/ 580593 w 938832"/>
              <a:gd name="connsiteY2" fmla="*/ 613723 h 686664"/>
              <a:gd name="connsiteX3" fmla="*/ 892824 w 938832"/>
              <a:gd name="connsiteY3" fmla="*/ 441573 h 686664"/>
              <a:gd name="connsiteX4" fmla="*/ 920513 w 938832"/>
              <a:gd name="connsiteY4" fmla="*/ 256044 h 686664"/>
              <a:gd name="connsiteX5" fmla="*/ 730303 w 938832"/>
              <a:gd name="connsiteY5" fmla="*/ 9259 h 686664"/>
              <a:gd name="connsiteX6" fmla="*/ 226191 w 938832"/>
              <a:gd name="connsiteY6" fmla="*/ 74532 h 686664"/>
              <a:gd name="connsiteX7" fmla="*/ 23383 w 938832"/>
              <a:gd name="connsiteY7" fmla="*/ 284183 h 686664"/>
              <a:gd name="connsiteX8" fmla="*/ 214553 w 938832"/>
              <a:gd name="connsiteY8" fmla="*/ 626177 h 686664"/>
              <a:gd name="connsiteX9" fmla="*/ 238078 w 938832"/>
              <a:gd name="connsiteY9" fmla="*/ 686664 h 686664"/>
              <a:gd name="connsiteX0" fmla="*/ 238078 w 940200"/>
              <a:gd name="connsiteY0" fmla="*/ 721245 h 721245"/>
              <a:gd name="connsiteX1" fmla="*/ 324474 w 940200"/>
              <a:gd name="connsiteY1" fmla="*/ 685062 h 721245"/>
              <a:gd name="connsiteX2" fmla="*/ 580593 w 940200"/>
              <a:gd name="connsiteY2" fmla="*/ 648304 h 721245"/>
              <a:gd name="connsiteX3" fmla="*/ 892824 w 940200"/>
              <a:gd name="connsiteY3" fmla="*/ 476154 h 721245"/>
              <a:gd name="connsiteX4" fmla="*/ 920513 w 940200"/>
              <a:gd name="connsiteY4" fmla="*/ 290625 h 721245"/>
              <a:gd name="connsiteX5" fmla="*/ 710990 w 940200"/>
              <a:gd name="connsiteY5" fmla="*/ 6592 h 721245"/>
              <a:gd name="connsiteX6" fmla="*/ 226191 w 940200"/>
              <a:gd name="connsiteY6" fmla="*/ 109113 h 721245"/>
              <a:gd name="connsiteX7" fmla="*/ 23383 w 940200"/>
              <a:gd name="connsiteY7" fmla="*/ 318764 h 721245"/>
              <a:gd name="connsiteX8" fmla="*/ 214553 w 940200"/>
              <a:gd name="connsiteY8" fmla="*/ 660758 h 721245"/>
              <a:gd name="connsiteX9" fmla="*/ 238078 w 940200"/>
              <a:gd name="connsiteY9" fmla="*/ 721245 h 721245"/>
              <a:gd name="connsiteX0" fmla="*/ 238078 w 943536"/>
              <a:gd name="connsiteY0" fmla="*/ 720896 h 720896"/>
              <a:gd name="connsiteX1" fmla="*/ 324474 w 943536"/>
              <a:gd name="connsiteY1" fmla="*/ 684713 h 720896"/>
              <a:gd name="connsiteX2" fmla="*/ 580593 w 943536"/>
              <a:gd name="connsiteY2" fmla="*/ 647955 h 720896"/>
              <a:gd name="connsiteX3" fmla="*/ 892824 w 943536"/>
              <a:gd name="connsiteY3" fmla="*/ 475805 h 720896"/>
              <a:gd name="connsiteX4" fmla="*/ 925324 w 943536"/>
              <a:gd name="connsiteY4" fmla="*/ 283788 h 720896"/>
              <a:gd name="connsiteX5" fmla="*/ 710990 w 943536"/>
              <a:gd name="connsiteY5" fmla="*/ 6243 h 720896"/>
              <a:gd name="connsiteX6" fmla="*/ 226191 w 943536"/>
              <a:gd name="connsiteY6" fmla="*/ 108764 h 720896"/>
              <a:gd name="connsiteX7" fmla="*/ 23383 w 943536"/>
              <a:gd name="connsiteY7" fmla="*/ 318415 h 720896"/>
              <a:gd name="connsiteX8" fmla="*/ 214553 w 943536"/>
              <a:gd name="connsiteY8" fmla="*/ 660409 h 720896"/>
              <a:gd name="connsiteX9" fmla="*/ 238078 w 943536"/>
              <a:gd name="connsiteY9" fmla="*/ 720896 h 720896"/>
              <a:gd name="connsiteX0" fmla="*/ 238078 w 932042"/>
              <a:gd name="connsiteY0" fmla="*/ 720896 h 720896"/>
              <a:gd name="connsiteX1" fmla="*/ 324474 w 932042"/>
              <a:gd name="connsiteY1" fmla="*/ 684713 h 720896"/>
              <a:gd name="connsiteX2" fmla="*/ 580593 w 932042"/>
              <a:gd name="connsiteY2" fmla="*/ 647955 h 720896"/>
              <a:gd name="connsiteX3" fmla="*/ 850829 w 932042"/>
              <a:gd name="connsiteY3" fmla="*/ 489522 h 720896"/>
              <a:gd name="connsiteX4" fmla="*/ 925324 w 932042"/>
              <a:gd name="connsiteY4" fmla="*/ 283788 h 720896"/>
              <a:gd name="connsiteX5" fmla="*/ 710990 w 932042"/>
              <a:gd name="connsiteY5" fmla="*/ 6243 h 720896"/>
              <a:gd name="connsiteX6" fmla="*/ 226191 w 932042"/>
              <a:gd name="connsiteY6" fmla="*/ 108764 h 720896"/>
              <a:gd name="connsiteX7" fmla="*/ 23383 w 932042"/>
              <a:gd name="connsiteY7" fmla="*/ 318415 h 720896"/>
              <a:gd name="connsiteX8" fmla="*/ 214553 w 932042"/>
              <a:gd name="connsiteY8" fmla="*/ 660409 h 720896"/>
              <a:gd name="connsiteX9" fmla="*/ 238078 w 932042"/>
              <a:gd name="connsiteY9" fmla="*/ 720896 h 720896"/>
              <a:gd name="connsiteX0" fmla="*/ 294564 w 988528"/>
              <a:gd name="connsiteY0" fmla="*/ 721257 h 721257"/>
              <a:gd name="connsiteX1" fmla="*/ 380960 w 988528"/>
              <a:gd name="connsiteY1" fmla="*/ 685074 h 721257"/>
              <a:gd name="connsiteX2" fmla="*/ 637079 w 988528"/>
              <a:gd name="connsiteY2" fmla="*/ 648316 h 721257"/>
              <a:gd name="connsiteX3" fmla="*/ 907315 w 988528"/>
              <a:gd name="connsiteY3" fmla="*/ 489883 h 721257"/>
              <a:gd name="connsiteX4" fmla="*/ 981810 w 988528"/>
              <a:gd name="connsiteY4" fmla="*/ 284149 h 721257"/>
              <a:gd name="connsiteX5" fmla="*/ 767476 w 988528"/>
              <a:gd name="connsiteY5" fmla="*/ 6604 h 721257"/>
              <a:gd name="connsiteX6" fmla="*/ 282677 w 988528"/>
              <a:gd name="connsiteY6" fmla="*/ 109125 h 721257"/>
              <a:gd name="connsiteX7" fmla="*/ 14036 w 988528"/>
              <a:gd name="connsiteY7" fmla="*/ 355779 h 721257"/>
              <a:gd name="connsiteX8" fmla="*/ 271039 w 988528"/>
              <a:gd name="connsiteY8" fmla="*/ 660770 h 721257"/>
              <a:gd name="connsiteX9" fmla="*/ 294564 w 988528"/>
              <a:gd name="connsiteY9" fmla="*/ 721257 h 721257"/>
              <a:gd name="connsiteX0" fmla="*/ 308360 w 1002324"/>
              <a:gd name="connsiteY0" fmla="*/ 721378 h 721378"/>
              <a:gd name="connsiteX1" fmla="*/ 394756 w 1002324"/>
              <a:gd name="connsiteY1" fmla="*/ 685195 h 721378"/>
              <a:gd name="connsiteX2" fmla="*/ 650875 w 1002324"/>
              <a:gd name="connsiteY2" fmla="*/ 648437 h 721378"/>
              <a:gd name="connsiteX3" fmla="*/ 921111 w 1002324"/>
              <a:gd name="connsiteY3" fmla="*/ 490004 h 721378"/>
              <a:gd name="connsiteX4" fmla="*/ 995606 w 1002324"/>
              <a:gd name="connsiteY4" fmla="*/ 284270 h 721378"/>
              <a:gd name="connsiteX5" fmla="*/ 781272 w 1002324"/>
              <a:gd name="connsiteY5" fmla="*/ 6725 h 721378"/>
              <a:gd name="connsiteX6" fmla="*/ 296473 w 1002324"/>
              <a:gd name="connsiteY6" fmla="*/ 109246 h 721378"/>
              <a:gd name="connsiteX7" fmla="*/ 12734 w 1002324"/>
              <a:gd name="connsiteY7" fmla="*/ 367519 h 721378"/>
              <a:gd name="connsiteX8" fmla="*/ 284835 w 1002324"/>
              <a:gd name="connsiteY8" fmla="*/ 660891 h 721378"/>
              <a:gd name="connsiteX9" fmla="*/ 308360 w 1002324"/>
              <a:gd name="connsiteY9" fmla="*/ 721378 h 721378"/>
              <a:gd name="connsiteX0" fmla="*/ 308360 w 1001714"/>
              <a:gd name="connsiteY0" fmla="*/ 721378 h 721378"/>
              <a:gd name="connsiteX1" fmla="*/ 394756 w 1001714"/>
              <a:gd name="connsiteY1" fmla="*/ 685195 h 721378"/>
              <a:gd name="connsiteX2" fmla="*/ 650875 w 1001714"/>
              <a:gd name="connsiteY2" fmla="*/ 648437 h 721378"/>
              <a:gd name="connsiteX3" fmla="*/ 917242 w 1001714"/>
              <a:gd name="connsiteY3" fmla="*/ 475683 h 721378"/>
              <a:gd name="connsiteX4" fmla="*/ 995606 w 1001714"/>
              <a:gd name="connsiteY4" fmla="*/ 284270 h 721378"/>
              <a:gd name="connsiteX5" fmla="*/ 781272 w 1001714"/>
              <a:gd name="connsiteY5" fmla="*/ 6725 h 721378"/>
              <a:gd name="connsiteX6" fmla="*/ 296473 w 1001714"/>
              <a:gd name="connsiteY6" fmla="*/ 109246 h 721378"/>
              <a:gd name="connsiteX7" fmla="*/ 12734 w 1001714"/>
              <a:gd name="connsiteY7" fmla="*/ 367519 h 721378"/>
              <a:gd name="connsiteX8" fmla="*/ 284835 w 1001714"/>
              <a:gd name="connsiteY8" fmla="*/ 660891 h 721378"/>
              <a:gd name="connsiteX9" fmla="*/ 308360 w 1001714"/>
              <a:gd name="connsiteY9" fmla="*/ 721378 h 721378"/>
              <a:gd name="connsiteX0" fmla="*/ 308360 w 1001852"/>
              <a:gd name="connsiteY0" fmla="*/ 721378 h 721378"/>
              <a:gd name="connsiteX1" fmla="*/ 394756 w 1001852"/>
              <a:gd name="connsiteY1" fmla="*/ 685195 h 721378"/>
              <a:gd name="connsiteX2" fmla="*/ 641147 w 1001852"/>
              <a:gd name="connsiteY2" fmla="*/ 639079 h 721378"/>
              <a:gd name="connsiteX3" fmla="*/ 917242 w 1001852"/>
              <a:gd name="connsiteY3" fmla="*/ 475683 h 721378"/>
              <a:gd name="connsiteX4" fmla="*/ 995606 w 1001852"/>
              <a:gd name="connsiteY4" fmla="*/ 284270 h 721378"/>
              <a:gd name="connsiteX5" fmla="*/ 781272 w 1001852"/>
              <a:gd name="connsiteY5" fmla="*/ 6725 h 721378"/>
              <a:gd name="connsiteX6" fmla="*/ 296473 w 1001852"/>
              <a:gd name="connsiteY6" fmla="*/ 109246 h 721378"/>
              <a:gd name="connsiteX7" fmla="*/ 12734 w 1001852"/>
              <a:gd name="connsiteY7" fmla="*/ 367519 h 721378"/>
              <a:gd name="connsiteX8" fmla="*/ 284835 w 1001852"/>
              <a:gd name="connsiteY8" fmla="*/ 660891 h 721378"/>
              <a:gd name="connsiteX9" fmla="*/ 308360 w 1001852"/>
              <a:gd name="connsiteY9" fmla="*/ 721378 h 721378"/>
              <a:gd name="connsiteX0" fmla="*/ 308360 w 1001852"/>
              <a:gd name="connsiteY0" fmla="*/ 719754 h 719754"/>
              <a:gd name="connsiteX1" fmla="*/ 394756 w 1001852"/>
              <a:gd name="connsiteY1" fmla="*/ 683571 h 719754"/>
              <a:gd name="connsiteX2" fmla="*/ 641147 w 1001852"/>
              <a:gd name="connsiteY2" fmla="*/ 637455 h 719754"/>
              <a:gd name="connsiteX3" fmla="*/ 917242 w 1001852"/>
              <a:gd name="connsiteY3" fmla="*/ 474059 h 719754"/>
              <a:gd name="connsiteX4" fmla="*/ 995606 w 1001852"/>
              <a:gd name="connsiteY4" fmla="*/ 282646 h 719754"/>
              <a:gd name="connsiteX5" fmla="*/ 781272 w 1001852"/>
              <a:gd name="connsiteY5" fmla="*/ 5101 h 719754"/>
              <a:gd name="connsiteX6" fmla="*/ 311517 w 1001852"/>
              <a:gd name="connsiteY6" fmla="*/ 122448 h 719754"/>
              <a:gd name="connsiteX7" fmla="*/ 12734 w 1001852"/>
              <a:gd name="connsiteY7" fmla="*/ 365895 h 719754"/>
              <a:gd name="connsiteX8" fmla="*/ 284835 w 1001852"/>
              <a:gd name="connsiteY8" fmla="*/ 659267 h 719754"/>
              <a:gd name="connsiteX9" fmla="*/ 308360 w 1001852"/>
              <a:gd name="connsiteY9" fmla="*/ 719754 h 719754"/>
              <a:gd name="connsiteX0" fmla="*/ 304337 w 997829"/>
              <a:gd name="connsiteY0" fmla="*/ 719754 h 719754"/>
              <a:gd name="connsiteX1" fmla="*/ 390733 w 997829"/>
              <a:gd name="connsiteY1" fmla="*/ 683571 h 719754"/>
              <a:gd name="connsiteX2" fmla="*/ 637124 w 997829"/>
              <a:gd name="connsiteY2" fmla="*/ 637455 h 719754"/>
              <a:gd name="connsiteX3" fmla="*/ 913219 w 997829"/>
              <a:gd name="connsiteY3" fmla="*/ 474059 h 719754"/>
              <a:gd name="connsiteX4" fmla="*/ 991583 w 997829"/>
              <a:gd name="connsiteY4" fmla="*/ 282646 h 719754"/>
              <a:gd name="connsiteX5" fmla="*/ 777249 w 997829"/>
              <a:gd name="connsiteY5" fmla="*/ 5101 h 719754"/>
              <a:gd name="connsiteX6" fmla="*/ 307494 w 997829"/>
              <a:gd name="connsiteY6" fmla="*/ 122448 h 719754"/>
              <a:gd name="connsiteX7" fmla="*/ 8711 w 997829"/>
              <a:gd name="connsiteY7" fmla="*/ 365895 h 719754"/>
              <a:gd name="connsiteX8" fmla="*/ 280812 w 997829"/>
              <a:gd name="connsiteY8" fmla="*/ 659267 h 719754"/>
              <a:gd name="connsiteX9" fmla="*/ 304337 w 997829"/>
              <a:gd name="connsiteY9" fmla="*/ 719754 h 719754"/>
              <a:gd name="connsiteX0" fmla="*/ 304337 w 1000140"/>
              <a:gd name="connsiteY0" fmla="*/ 719754 h 719754"/>
              <a:gd name="connsiteX1" fmla="*/ 390733 w 1000140"/>
              <a:gd name="connsiteY1" fmla="*/ 683571 h 719754"/>
              <a:gd name="connsiteX2" fmla="*/ 637124 w 1000140"/>
              <a:gd name="connsiteY2" fmla="*/ 637455 h 719754"/>
              <a:gd name="connsiteX3" fmla="*/ 926023 w 1000140"/>
              <a:gd name="connsiteY3" fmla="*/ 465382 h 719754"/>
              <a:gd name="connsiteX4" fmla="*/ 991583 w 1000140"/>
              <a:gd name="connsiteY4" fmla="*/ 282646 h 719754"/>
              <a:gd name="connsiteX5" fmla="*/ 777249 w 1000140"/>
              <a:gd name="connsiteY5" fmla="*/ 5101 h 719754"/>
              <a:gd name="connsiteX6" fmla="*/ 307494 w 1000140"/>
              <a:gd name="connsiteY6" fmla="*/ 122448 h 719754"/>
              <a:gd name="connsiteX7" fmla="*/ 8711 w 1000140"/>
              <a:gd name="connsiteY7" fmla="*/ 365895 h 719754"/>
              <a:gd name="connsiteX8" fmla="*/ 280812 w 1000140"/>
              <a:gd name="connsiteY8" fmla="*/ 659267 h 719754"/>
              <a:gd name="connsiteX9" fmla="*/ 304337 w 1000140"/>
              <a:gd name="connsiteY9" fmla="*/ 719754 h 719754"/>
              <a:gd name="connsiteX0" fmla="*/ 304337 w 1000232"/>
              <a:gd name="connsiteY0" fmla="*/ 719754 h 719754"/>
              <a:gd name="connsiteX1" fmla="*/ 390733 w 1000232"/>
              <a:gd name="connsiteY1" fmla="*/ 683571 h 719754"/>
              <a:gd name="connsiteX2" fmla="*/ 632822 w 1000232"/>
              <a:gd name="connsiteY2" fmla="*/ 627487 h 719754"/>
              <a:gd name="connsiteX3" fmla="*/ 926023 w 1000232"/>
              <a:gd name="connsiteY3" fmla="*/ 465382 h 719754"/>
              <a:gd name="connsiteX4" fmla="*/ 991583 w 1000232"/>
              <a:gd name="connsiteY4" fmla="*/ 282646 h 719754"/>
              <a:gd name="connsiteX5" fmla="*/ 777249 w 1000232"/>
              <a:gd name="connsiteY5" fmla="*/ 5101 h 719754"/>
              <a:gd name="connsiteX6" fmla="*/ 307494 w 1000232"/>
              <a:gd name="connsiteY6" fmla="*/ 122448 h 719754"/>
              <a:gd name="connsiteX7" fmla="*/ 8711 w 1000232"/>
              <a:gd name="connsiteY7" fmla="*/ 365895 h 719754"/>
              <a:gd name="connsiteX8" fmla="*/ 280812 w 1000232"/>
              <a:gd name="connsiteY8" fmla="*/ 659267 h 719754"/>
              <a:gd name="connsiteX9" fmla="*/ 304337 w 1000232"/>
              <a:gd name="connsiteY9" fmla="*/ 719754 h 719754"/>
              <a:gd name="connsiteX0" fmla="*/ 304337 w 1000232"/>
              <a:gd name="connsiteY0" fmla="*/ 719754 h 719754"/>
              <a:gd name="connsiteX1" fmla="*/ 399952 w 1000232"/>
              <a:gd name="connsiteY1" fmla="*/ 666587 h 719754"/>
              <a:gd name="connsiteX2" fmla="*/ 632822 w 1000232"/>
              <a:gd name="connsiteY2" fmla="*/ 627487 h 719754"/>
              <a:gd name="connsiteX3" fmla="*/ 926023 w 1000232"/>
              <a:gd name="connsiteY3" fmla="*/ 465382 h 719754"/>
              <a:gd name="connsiteX4" fmla="*/ 991583 w 1000232"/>
              <a:gd name="connsiteY4" fmla="*/ 282646 h 719754"/>
              <a:gd name="connsiteX5" fmla="*/ 777249 w 1000232"/>
              <a:gd name="connsiteY5" fmla="*/ 5101 h 719754"/>
              <a:gd name="connsiteX6" fmla="*/ 307494 w 1000232"/>
              <a:gd name="connsiteY6" fmla="*/ 122448 h 719754"/>
              <a:gd name="connsiteX7" fmla="*/ 8711 w 1000232"/>
              <a:gd name="connsiteY7" fmla="*/ 365895 h 719754"/>
              <a:gd name="connsiteX8" fmla="*/ 280812 w 1000232"/>
              <a:gd name="connsiteY8" fmla="*/ 659267 h 719754"/>
              <a:gd name="connsiteX9" fmla="*/ 304337 w 1000232"/>
              <a:gd name="connsiteY9" fmla="*/ 719754 h 719754"/>
              <a:gd name="connsiteX0" fmla="*/ 304337 w 991570"/>
              <a:gd name="connsiteY0" fmla="*/ 718638 h 718638"/>
              <a:gd name="connsiteX1" fmla="*/ 399952 w 991570"/>
              <a:gd name="connsiteY1" fmla="*/ 665471 h 718638"/>
              <a:gd name="connsiteX2" fmla="*/ 632822 w 991570"/>
              <a:gd name="connsiteY2" fmla="*/ 626371 h 718638"/>
              <a:gd name="connsiteX3" fmla="*/ 926023 w 991570"/>
              <a:gd name="connsiteY3" fmla="*/ 464266 h 718638"/>
              <a:gd name="connsiteX4" fmla="*/ 981545 w 991570"/>
              <a:gd name="connsiteY4" fmla="*/ 258272 h 718638"/>
              <a:gd name="connsiteX5" fmla="*/ 777249 w 991570"/>
              <a:gd name="connsiteY5" fmla="*/ 3985 h 718638"/>
              <a:gd name="connsiteX6" fmla="*/ 307494 w 991570"/>
              <a:gd name="connsiteY6" fmla="*/ 121332 h 718638"/>
              <a:gd name="connsiteX7" fmla="*/ 8711 w 991570"/>
              <a:gd name="connsiteY7" fmla="*/ 364779 h 718638"/>
              <a:gd name="connsiteX8" fmla="*/ 280812 w 991570"/>
              <a:gd name="connsiteY8" fmla="*/ 658151 h 718638"/>
              <a:gd name="connsiteX9" fmla="*/ 304337 w 991570"/>
              <a:gd name="connsiteY9" fmla="*/ 718638 h 718638"/>
              <a:gd name="connsiteX0" fmla="*/ 304337 w 992211"/>
              <a:gd name="connsiteY0" fmla="*/ 718638 h 718638"/>
              <a:gd name="connsiteX1" fmla="*/ 399952 w 992211"/>
              <a:gd name="connsiteY1" fmla="*/ 665471 h 718638"/>
              <a:gd name="connsiteX2" fmla="*/ 632822 w 992211"/>
              <a:gd name="connsiteY2" fmla="*/ 626371 h 718638"/>
              <a:gd name="connsiteX3" fmla="*/ 928468 w 992211"/>
              <a:gd name="connsiteY3" fmla="*/ 445968 h 718638"/>
              <a:gd name="connsiteX4" fmla="*/ 981545 w 992211"/>
              <a:gd name="connsiteY4" fmla="*/ 258272 h 718638"/>
              <a:gd name="connsiteX5" fmla="*/ 777249 w 992211"/>
              <a:gd name="connsiteY5" fmla="*/ 3985 h 718638"/>
              <a:gd name="connsiteX6" fmla="*/ 307494 w 992211"/>
              <a:gd name="connsiteY6" fmla="*/ 121332 h 718638"/>
              <a:gd name="connsiteX7" fmla="*/ 8711 w 992211"/>
              <a:gd name="connsiteY7" fmla="*/ 364779 h 718638"/>
              <a:gd name="connsiteX8" fmla="*/ 280812 w 992211"/>
              <a:gd name="connsiteY8" fmla="*/ 658151 h 718638"/>
              <a:gd name="connsiteX9" fmla="*/ 304337 w 992211"/>
              <a:gd name="connsiteY9" fmla="*/ 718638 h 718638"/>
              <a:gd name="connsiteX0" fmla="*/ 304337 w 993655"/>
              <a:gd name="connsiteY0" fmla="*/ 717746 h 717746"/>
              <a:gd name="connsiteX1" fmla="*/ 399952 w 993655"/>
              <a:gd name="connsiteY1" fmla="*/ 664579 h 717746"/>
              <a:gd name="connsiteX2" fmla="*/ 632822 w 993655"/>
              <a:gd name="connsiteY2" fmla="*/ 625479 h 717746"/>
              <a:gd name="connsiteX3" fmla="*/ 928468 w 993655"/>
              <a:gd name="connsiteY3" fmla="*/ 445076 h 717746"/>
              <a:gd name="connsiteX4" fmla="*/ 983273 w 993655"/>
              <a:gd name="connsiteY4" fmla="*/ 237421 h 717746"/>
              <a:gd name="connsiteX5" fmla="*/ 777249 w 993655"/>
              <a:gd name="connsiteY5" fmla="*/ 3093 h 717746"/>
              <a:gd name="connsiteX6" fmla="*/ 307494 w 993655"/>
              <a:gd name="connsiteY6" fmla="*/ 120440 h 717746"/>
              <a:gd name="connsiteX7" fmla="*/ 8711 w 993655"/>
              <a:gd name="connsiteY7" fmla="*/ 363887 h 717746"/>
              <a:gd name="connsiteX8" fmla="*/ 280812 w 993655"/>
              <a:gd name="connsiteY8" fmla="*/ 657259 h 717746"/>
              <a:gd name="connsiteX9" fmla="*/ 304337 w 993655"/>
              <a:gd name="connsiteY9" fmla="*/ 717746 h 717746"/>
              <a:gd name="connsiteX0" fmla="*/ 304337 w 991662"/>
              <a:gd name="connsiteY0" fmla="*/ 717746 h 717746"/>
              <a:gd name="connsiteX1" fmla="*/ 399952 w 991662"/>
              <a:gd name="connsiteY1" fmla="*/ 664579 h 717746"/>
              <a:gd name="connsiteX2" fmla="*/ 632822 w 991662"/>
              <a:gd name="connsiteY2" fmla="*/ 625479 h 717746"/>
              <a:gd name="connsiteX3" fmla="*/ 928468 w 991662"/>
              <a:gd name="connsiteY3" fmla="*/ 445076 h 717746"/>
              <a:gd name="connsiteX4" fmla="*/ 983273 w 991662"/>
              <a:gd name="connsiteY4" fmla="*/ 237421 h 717746"/>
              <a:gd name="connsiteX5" fmla="*/ 777249 w 991662"/>
              <a:gd name="connsiteY5" fmla="*/ 3093 h 717746"/>
              <a:gd name="connsiteX6" fmla="*/ 307494 w 991662"/>
              <a:gd name="connsiteY6" fmla="*/ 120440 h 717746"/>
              <a:gd name="connsiteX7" fmla="*/ 8711 w 991662"/>
              <a:gd name="connsiteY7" fmla="*/ 363887 h 717746"/>
              <a:gd name="connsiteX8" fmla="*/ 280812 w 991662"/>
              <a:gd name="connsiteY8" fmla="*/ 657259 h 717746"/>
              <a:gd name="connsiteX9" fmla="*/ 304337 w 991662"/>
              <a:gd name="connsiteY9" fmla="*/ 717746 h 717746"/>
              <a:gd name="connsiteX0" fmla="*/ 304337 w 989471"/>
              <a:gd name="connsiteY0" fmla="*/ 717746 h 717746"/>
              <a:gd name="connsiteX1" fmla="*/ 399952 w 989471"/>
              <a:gd name="connsiteY1" fmla="*/ 664579 h 717746"/>
              <a:gd name="connsiteX2" fmla="*/ 632822 w 989471"/>
              <a:gd name="connsiteY2" fmla="*/ 625479 h 717746"/>
              <a:gd name="connsiteX3" fmla="*/ 916010 w 989471"/>
              <a:gd name="connsiteY3" fmla="*/ 449761 h 717746"/>
              <a:gd name="connsiteX4" fmla="*/ 983273 w 989471"/>
              <a:gd name="connsiteY4" fmla="*/ 237421 h 717746"/>
              <a:gd name="connsiteX5" fmla="*/ 777249 w 989471"/>
              <a:gd name="connsiteY5" fmla="*/ 3093 h 717746"/>
              <a:gd name="connsiteX6" fmla="*/ 307494 w 989471"/>
              <a:gd name="connsiteY6" fmla="*/ 120440 h 717746"/>
              <a:gd name="connsiteX7" fmla="*/ 8711 w 989471"/>
              <a:gd name="connsiteY7" fmla="*/ 363887 h 717746"/>
              <a:gd name="connsiteX8" fmla="*/ 280812 w 989471"/>
              <a:gd name="connsiteY8" fmla="*/ 657259 h 717746"/>
              <a:gd name="connsiteX9" fmla="*/ 304337 w 989471"/>
              <a:gd name="connsiteY9" fmla="*/ 717746 h 717746"/>
              <a:gd name="connsiteX0" fmla="*/ 304337 w 989471"/>
              <a:gd name="connsiteY0" fmla="*/ 716680 h 716680"/>
              <a:gd name="connsiteX1" fmla="*/ 399952 w 989471"/>
              <a:gd name="connsiteY1" fmla="*/ 663513 h 716680"/>
              <a:gd name="connsiteX2" fmla="*/ 632822 w 989471"/>
              <a:gd name="connsiteY2" fmla="*/ 624413 h 716680"/>
              <a:gd name="connsiteX3" fmla="*/ 916010 w 989471"/>
              <a:gd name="connsiteY3" fmla="*/ 448695 h 716680"/>
              <a:gd name="connsiteX4" fmla="*/ 983273 w 989471"/>
              <a:gd name="connsiteY4" fmla="*/ 236355 h 716680"/>
              <a:gd name="connsiteX5" fmla="*/ 777249 w 989471"/>
              <a:gd name="connsiteY5" fmla="*/ 2027 h 716680"/>
              <a:gd name="connsiteX6" fmla="*/ 314664 w 989471"/>
              <a:gd name="connsiteY6" fmla="*/ 135987 h 716680"/>
              <a:gd name="connsiteX7" fmla="*/ 8711 w 989471"/>
              <a:gd name="connsiteY7" fmla="*/ 362821 h 716680"/>
              <a:gd name="connsiteX8" fmla="*/ 280812 w 989471"/>
              <a:gd name="connsiteY8" fmla="*/ 656193 h 716680"/>
              <a:gd name="connsiteX9" fmla="*/ 304337 w 989471"/>
              <a:gd name="connsiteY9" fmla="*/ 716680 h 716680"/>
              <a:gd name="connsiteX0" fmla="*/ 292743 w 977877"/>
              <a:gd name="connsiteY0" fmla="*/ 716666 h 716666"/>
              <a:gd name="connsiteX1" fmla="*/ 388358 w 977877"/>
              <a:gd name="connsiteY1" fmla="*/ 663499 h 716666"/>
              <a:gd name="connsiteX2" fmla="*/ 621228 w 977877"/>
              <a:gd name="connsiteY2" fmla="*/ 624399 h 716666"/>
              <a:gd name="connsiteX3" fmla="*/ 904416 w 977877"/>
              <a:gd name="connsiteY3" fmla="*/ 448681 h 716666"/>
              <a:gd name="connsiteX4" fmla="*/ 971679 w 977877"/>
              <a:gd name="connsiteY4" fmla="*/ 236341 h 716666"/>
              <a:gd name="connsiteX5" fmla="*/ 765655 w 977877"/>
              <a:gd name="connsiteY5" fmla="*/ 2013 h 716666"/>
              <a:gd name="connsiteX6" fmla="*/ 303070 w 977877"/>
              <a:gd name="connsiteY6" fmla="*/ 135973 h 716666"/>
              <a:gd name="connsiteX7" fmla="*/ 9575 w 977877"/>
              <a:gd name="connsiteY7" fmla="*/ 358122 h 716666"/>
              <a:gd name="connsiteX8" fmla="*/ 269218 w 977877"/>
              <a:gd name="connsiteY8" fmla="*/ 656179 h 716666"/>
              <a:gd name="connsiteX9" fmla="*/ 292743 w 977877"/>
              <a:gd name="connsiteY9" fmla="*/ 716666 h 716666"/>
              <a:gd name="connsiteX0" fmla="*/ 292743 w 977482"/>
              <a:gd name="connsiteY0" fmla="*/ 701983 h 701983"/>
              <a:gd name="connsiteX1" fmla="*/ 388358 w 977482"/>
              <a:gd name="connsiteY1" fmla="*/ 648816 h 701983"/>
              <a:gd name="connsiteX2" fmla="*/ 621228 w 977482"/>
              <a:gd name="connsiteY2" fmla="*/ 609716 h 701983"/>
              <a:gd name="connsiteX3" fmla="*/ 904416 w 977482"/>
              <a:gd name="connsiteY3" fmla="*/ 433998 h 701983"/>
              <a:gd name="connsiteX4" fmla="*/ 971679 w 977482"/>
              <a:gd name="connsiteY4" fmla="*/ 221658 h 701983"/>
              <a:gd name="connsiteX5" fmla="*/ 772108 w 977482"/>
              <a:gd name="connsiteY5" fmla="*/ 2282 h 701983"/>
              <a:gd name="connsiteX6" fmla="*/ 303070 w 977482"/>
              <a:gd name="connsiteY6" fmla="*/ 121290 h 701983"/>
              <a:gd name="connsiteX7" fmla="*/ 9575 w 977482"/>
              <a:gd name="connsiteY7" fmla="*/ 343439 h 701983"/>
              <a:gd name="connsiteX8" fmla="*/ 269218 w 977482"/>
              <a:gd name="connsiteY8" fmla="*/ 641496 h 701983"/>
              <a:gd name="connsiteX9" fmla="*/ 292743 w 977482"/>
              <a:gd name="connsiteY9" fmla="*/ 701983 h 701983"/>
              <a:gd name="connsiteX0" fmla="*/ 292743 w 973570"/>
              <a:gd name="connsiteY0" fmla="*/ 701983 h 701983"/>
              <a:gd name="connsiteX1" fmla="*/ 388358 w 973570"/>
              <a:gd name="connsiteY1" fmla="*/ 648816 h 701983"/>
              <a:gd name="connsiteX2" fmla="*/ 621228 w 973570"/>
              <a:gd name="connsiteY2" fmla="*/ 609716 h 701983"/>
              <a:gd name="connsiteX3" fmla="*/ 862937 w 973570"/>
              <a:gd name="connsiteY3" fmla="*/ 454570 h 701983"/>
              <a:gd name="connsiteX4" fmla="*/ 971679 w 973570"/>
              <a:gd name="connsiteY4" fmla="*/ 221658 h 701983"/>
              <a:gd name="connsiteX5" fmla="*/ 772108 w 973570"/>
              <a:gd name="connsiteY5" fmla="*/ 2282 h 701983"/>
              <a:gd name="connsiteX6" fmla="*/ 303070 w 973570"/>
              <a:gd name="connsiteY6" fmla="*/ 121290 h 701983"/>
              <a:gd name="connsiteX7" fmla="*/ 9575 w 973570"/>
              <a:gd name="connsiteY7" fmla="*/ 343439 h 701983"/>
              <a:gd name="connsiteX8" fmla="*/ 269218 w 973570"/>
              <a:gd name="connsiteY8" fmla="*/ 641496 h 701983"/>
              <a:gd name="connsiteX9" fmla="*/ 292743 w 973570"/>
              <a:gd name="connsiteY9" fmla="*/ 701983 h 701983"/>
              <a:gd name="connsiteX0" fmla="*/ 292743 w 952057"/>
              <a:gd name="connsiteY0" fmla="*/ 702570 h 702570"/>
              <a:gd name="connsiteX1" fmla="*/ 388358 w 952057"/>
              <a:gd name="connsiteY1" fmla="*/ 649403 h 702570"/>
              <a:gd name="connsiteX2" fmla="*/ 621228 w 952057"/>
              <a:gd name="connsiteY2" fmla="*/ 610303 h 702570"/>
              <a:gd name="connsiteX3" fmla="*/ 862937 w 952057"/>
              <a:gd name="connsiteY3" fmla="*/ 455157 h 702570"/>
              <a:gd name="connsiteX4" fmla="*/ 949171 w 952057"/>
              <a:gd name="connsiteY4" fmla="*/ 237080 h 702570"/>
              <a:gd name="connsiteX5" fmla="*/ 772108 w 952057"/>
              <a:gd name="connsiteY5" fmla="*/ 2869 h 702570"/>
              <a:gd name="connsiteX6" fmla="*/ 303070 w 952057"/>
              <a:gd name="connsiteY6" fmla="*/ 121877 h 702570"/>
              <a:gd name="connsiteX7" fmla="*/ 9575 w 952057"/>
              <a:gd name="connsiteY7" fmla="*/ 344026 h 702570"/>
              <a:gd name="connsiteX8" fmla="*/ 269218 w 952057"/>
              <a:gd name="connsiteY8" fmla="*/ 642083 h 702570"/>
              <a:gd name="connsiteX9" fmla="*/ 292743 w 952057"/>
              <a:gd name="connsiteY9" fmla="*/ 702570 h 702570"/>
              <a:gd name="connsiteX0" fmla="*/ 292743 w 952870"/>
              <a:gd name="connsiteY0" fmla="*/ 681136 h 681136"/>
              <a:gd name="connsiteX1" fmla="*/ 388358 w 952870"/>
              <a:gd name="connsiteY1" fmla="*/ 627969 h 681136"/>
              <a:gd name="connsiteX2" fmla="*/ 621228 w 952870"/>
              <a:gd name="connsiteY2" fmla="*/ 588869 h 681136"/>
              <a:gd name="connsiteX3" fmla="*/ 862937 w 952870"/>
              <a:gd name="connsiteY3" fmla="*/ 433723 h 681136"/>
              <a:gd name="connsiteX4" fmla="*/ 949171 w 952870"/>
              <a:gd name="connsiteY4" fmla="*/ 215646 h 681136"/>
              <a:gd name="connsiteX5" fmla="*/ 756078 w 952870"/>
              <a:gd name="connsiteY5" fmla="*/ 3530 h 681136"/>
              <a:gd name="connsiteX6" fmla="*/ 303070 w 952870"/>
              <a:gd name="connsiteY6" fmla="*/ 100443 h 681136"/>
              <a:gd name="connsiteX7" fmla="*/ 9575 w 952870"/>
              <a:gd name="connsiteY7" fmla="*/ 322592 h 681136"/>
              <a:gd name="connsiteX8" fmla="*/ 269218 w 952870"/>
              <a:gd name="connsiteY8" fmla="*/ 620649 h 681136"/>
              <a:gd name="connsiteX9" fmla="*/ 292743 w 952870"/>
              <a:gd name="connsiteY9" fmla="*/ 681136 h 68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870" h="681136">
                <a:moveTo>
                  <a:pt x="292743" y="681136"/>
                </a:moveTo>
                <a:cubicBezTo>
                  <a:pt x="301279" y="680371"/>
                  <a:pt x="333611" y="643347"/>
                  <a:pt x="388358" y="627969"/>
                </a:cubicBezTo>
                <a:cubicBezTo>
                  <a:pt x="443105" y="612591"/>
                  <a:pt x="542132" y="621243"/>
                  <a:pt x="621228" y="588869"/>
                </a:cubicBezTo>
                <a:cubicBezTo>
                  <a:pt x="700325" y="556495"/>
                  <a:pt x="808280" y="495927"/>
                  <a:pt x="862937" y="433723"/>
                </a:cubicBezTo>
                <a:cubicBezTo>
                  <a:pt x="917594" y="371519"/>
                  <a:pt x="966981" y="287345"/>
                  <a:pt x="949171" y="215646"/>
                </a:cubicBezTo>
                <a:cubicBezTo>
                  <a:pt x="931361" y="143947"/>
                  <a:pt x="863762" y="22731"/>
                  <a:pt x="756078" y="3530"/>
                </a:cubicBezTo>
                <a:cubicBezTo>
                  <a:pt x="648395" y="-15671"/>
                  <a:pt x="427487" y="47266"/>
                  <a:pt x="303070" y="100443"/>
                </a:cubicBezTo>
                <a:cubicBezTo>
                  <a:pt x="178653" y="153620"/>
                  <a:pt x="40905" y="225818"/>
                  <a:pt x="9575" y="322592"/>
                </a:cubicBezTo>
                <a:cubicBezTo>
                  <a:pt x="-27955" y="449595"/>
                  <a:pt x="42058" y="578651"/>
                  <a:pt x="269218" y="620649"/>
                </a:cubicBezTo>
                <a:cubicBezTo>
                  <a:pt x="296989" y="634107"/>
                  <a:pt x="292743" y="681136"/>
                  <a:pt x="292743" y="681136"/>
                </a:cubicBezTo>
                <a:close/>
              </a:path>
            </a:pathLst>
          </a:custGeom>
          <a:solidFill>
            <a:schemeClr val="bg1"/>
          </a:solidFill>
          <a:ln w="19050" cap="flat">
            <a:noFill/>
            <a:prstDash val="solid"/>
            <a:miter/>
          </a:ln>
        </p:spPr>
        <p:txBody>
          <a:bodyPr rtlCol="0" anchor="ctr"/>
          <a:lstStyle/>
          <a:p>
            <a:endParaRPr lang="en-US">
              <a:solidFill>
                <a:srgbClr val="000000"/>
              </a:solidFill>
            </a:endParaRPr>
          </a:p>
        </p:txBody>
      </p:sp>
      <p:sp>
        <p:nvSpPr>
          <p:cNvPr id="3" name="TextBox 2">
            <a:extLst>
              <a:ext uri="{FF2B5EF4-FFF2-40B4-BE49-F238E27FC236}">
                <a16:creationId xmlns:a16="http://schemas.microsoft.com/office/drawing/2014/main" id="{41CB030B-5792-4F5F-9EAF-8C215FCC75B5}"/>
              </a:ext>
            </a:extLst>
          </p:cNvPr>
          <p:cNvSpPr txBox="1"/>
          <p:nvPr/>
        </p:nvSpPr>
        <p:spPr>
          <a:xfrm>
            <a:off x="6572209" y="1480894"/>
            <a:ext cx="4604438" cy="2446938"/>
          </a:xfrm>
          <a:prstGeom prst="rect">
            <a:avLst/>
          </a:prstGeom>
        </p:spPr>
        <p:txBody>
          <a:bodyPr vert="horz" lIns="91440" tIns="45720" rIns="91440" bIns="45720" rtlCol="0" anchor="ctr">
            <a:normAutofit/>
          </a:bodyPr>
          <a:lstStyle/>
          <a:p>
            <a:pPr algn="ctr">
              <a:spcBef>
                <a:spcPct val="0"/>
              </a:spcBef>
              <a:spcAft>
                <a:spcPts val="600"/>
              </a:spcAft>
            </a:pPr>
            <a:r>
              <a:rPr lang="en-US" sz="4400" b="1" spc="100" dirty="0">
                <a:latin typeface="+mj-lt"/>
                <a:ea typeface="+mj-ea"/>
                <a:cs typeface="+mj-cs"/>
              </a:rPr>
              <a:t>COMPANY SHARES OF COLOUR COSMETICS: % SHARE NATIONAL BRAND OWNERS </a:t>
            </a:r>
          </a:p>
        </p:txBody>
      </p:sp>
      <p:sp>
        <p:nvSpPr>
          <p:cNvPr id="25" name="Freeform: Shape 24">
            <a:extLst>
              <a:ext uri="{FF2B5EF4-FFF2-40B4-BE49-F238E27FC236}">
                <a16:creationId xmlns:a16="http://schemas.microsoft.com/office/drawing/2014/main" id="{AD242FBE-2452-4D50-BD27-1EB4712B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19754">
            <a:off x="6020561" y="400218"/>
            <a:ext cx="5572597" cy="4608290"/>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59010"/>
              <a:gd name="connsiteY0" fmla="*/ 725435 h 725435"/>
              <a:gd name="connsiteX1" fmla="*/ 408106 w 959010"/>
              <a:gd name="connsiteY1" fmla="*/ 662779 h 725435"/>
              <a:gd name="connsiteX2" fmla="*/ 805685 w 959010"/>
              <a:gd name="connsiteY2" fmla="*/ 523410 h 725435"/>
              <a:gd name="connsiteX3" fmla="*/ 954560 w 959010"/>
              <a:gd name="connsiteY3" fmla="*/ 257282 h 725435"/>
              <a:gd name="connsiteX4" fmla="*/ 674525 w 959010"/>
              <a:gd name="connsiteY4" fmla="*/ 5631 h 725435"/>
              <a:gd name="connsiteX5" fmla="*/ 15300 w 959010"/>
              <a:gd name="connsiteY5" fmla="*/ 246614 h 725435"/>
              <a:gd name="connsiteX6" fmla="*/ 217325 w 959010"/>
              <a:gd name="connsiteY6" fmla="*/ 650664 h 725435"/>
              <a:gd name="connsiteX7" fmla="*/ 284667 w 959010"/>
              <a:gd name="connsiteY7" fmla="*/ 725435 h 725435"/>
              <a:gd name="connsiteX0" fmla="*/ 284667 w 967667"/>
              <a:gd name="connsiteY0" fmla="*/ 725435 h 725435"/>
              <a:gd name="connsiteX1" fmla="*/ 408106 w 967667"/>
              <a:gd name="connsiteY1" fmla="*/ 662779 h 725435"/>
              <a:gd name="connsiteX2" fmla="*/ 868683 w 967667"/>
              <a:gd name="connsiteY2" fmla="*/ 556279 h 725435"/>
              <a:gd name="connsiteX3" fmla="*/ 954560 w 967667"/>
              <a:gd name="connsiteY3" fmla="*/ 257282 h 725435"/>
              <a:gd name="connsiteX4" fmla="*/ 674525 w 967667"/>
              <a:gd name="connsiteY4" fmla="*/ 5631 h 725435"/>
              <a:gd name="connsiteX5" fmla="*/ 15300 w 967667"/>
              <a:gd name="connsiteY5" fmla="*/ 246614 h 725435"/>
              <a:gd name="connsiteX6" fmla="*/ 217325 w 967667"/>
              <a:gd name="connsiteY6" fmla="*/ 650664 h 725435"/>
              <a:gd name="connsiteX7" fmla="*/ 284667 w 967667"/>
              <a:gd name="connsiteY7" fmla="*/ 725435 h 725435"/>
              <a:gd name="connsiteX0" fmla="*/ 284667 w 966979"/>
              <a:gd name="connsiteY0" fmla="*/ 685615 h 685615"/>
              <a:gd name="connsiteX1" fmla="*/ 408106 w 966979"/>
              <a:gd name="connsiteY1" fmla="*/ 622959 h 685615"/>
              <a:gd name="connsiteX2" fmla="*/ 868683 w 966979"/>
              <a:gd name="connsiteY2" fmla="*/ 516459 h 685615"/>
              <a:gd name="connsiteX3" fmla="*/ 954560 w 966979"/>
              <a:gd name="connsiteY3" fmla="*/ 217462 h 685615"/>
              <a:gd name="connsiteX4" fmla="*/ 684112 w 966979"/>
              <a:gd name="connsiteY4" fmla="*/ 9636 h 685615"/>
              <a:gd name="connsiteX5" fmla="*/ 15300 w 966979"/>
              <a:gd name="connsiteY5" fmla="*/ 206794 h 685615"/>
              <a:gd name="connsiteX6" fmla="*/ 217325 w 966979"/>
              <a:gd name="connsiteY6" fmla="*/ 610844 h 685615"/>
              <a:gd name="connsiteX7" fmla="*/ 284667 w 966979"/>
              <a:gd name="connsiteY7" fmla="*/ 685615 h 685615"/>
              <a:gd name="connsiteX0" fmla="*/ 283787 w 966099"/>
              <a:gd name="connsiteY0" fmla="*/ 685615 h 685615"/>
              <a:gd name="connsiteX1" fmla="*/ 407226 w 966099"/>
              <a:gd name="connsiteY1" fmla="*/ 622959 h 685615"/>
              <a:gd name="connsiteX2" fmla="*/ 867803 w 966099"/>
              <a:gd name="connsiteY2" fmla="*/ 516459 h 685615"/>
              <a:gd name="connsiteX3" fmla="*/ 953680 w 966099"/>
              <a:gd name="connsiteY3" fmla="*/ 217462 h 685615"/>
              <a:gd name="connsiteX4" fmla="*/ 683232 w 966099"/>
              <a:gd name="connsiteY4" fmla="*/ 9636 h 685615"/>
              <a:gd name="connsiteX5" fmla="*/ 14420 w 966099"/>
              <a:gd name="connsiteY5" fmla="*/ 206794 h 685615"/>
              <a:gd name="connsiteX6" fmla="*/ 221923 w 966099"/>
              <a:gd name="connsiteY6" fmla="*/ 610844 h 685615"/>
              <a:gd name="connsiteX7" fmla="*/ 283787 w 966099"/>
              <a:gd name="connsiteY7" fmla="*/ 685615 h 685615"/>
              <a:gd name="connsiteX0" fmla="*/ 282418 w 966099"/>
              <a:gd name="connsiteY0" fmla="*/ 671920 h 671920"/>
              <a:gd name="connsiteX1" fmla="*/ 407226 w 966099"/>
              <a:gd name="connsiteY1" fmla="*/ 622959 h 671920"/>
              <a:gd name="connsiteX2" fmla="*/ 867803 w 966099"/>
              <a:gd name="connsiteY2" fmla="*/ 516459 h 671920"/>
              <a:gd name="connsiteX3" fmla="*/ 953680 w 966099"/>
              <a:gd name="connsiteY3" fmla="*/ 217462 h 671920"/>
              <a:gd name="connsiteX4" fmla="*/ 683232 w 966099"/>
              <a:gd name="connsiteY4" fmla="*/ 9636 h 671920"/>
              <a:gd name="connsiteX5" fmla="*/ 14420 w 966099"/>
              <a:gd name="connsiteY5" fmla="*/ 206794 h 671920"/>
              <a:gd name="connsiteX6" fmla="*/ 221923 w 966099"/>
              <a:gd name="connsiteY6" fmla="*/ 610844 h 671920"/>
              <a:gd name="connsiteX7" fmla="*/ 282418 w 966099"/>
              <a:gd name="connsiteY7" fmla="*/ 671920 h 671920"/>
              <a:gd name="connsiteX0" fmla="*/ 282418 w 966099"/>
              <a:gd name="connsiteY0" fmla="*/ 671920 h 672429"/>
              <a:gd name="connsiteX1" fmla="*/ 338878 w 966099"/>
              <a:gd name="connsiteY1" fmla="*/ 639121 h 672429"/>
              <a:gd name="connsiteX2" fmla="*/ 407226 w 966099"/>
              <a:gd name="connsiteY2" fmla="*/ 622959 h 672429"/>
              <a:gd name="connsiteX3" fmla="*/ 867803 w 966099"/>
              <a:gd name="connsiteY3" fmla="*/ 516459 h 672429"/>
              <a:gd name="connsiteX4" fmla="*/ 953680 w 966099"/>
              <a:gd name="connsiteY4" fmla="*/ 217462 h 672429"/>
              <a:gd name="connsiteX5" fmla="*/ 683232 w 966099"/>
              <a:gd name="connsiteY5" fmla="*/ 9636 h 672429"/>
              <a:gd name="connsiteX6" fmla="*/ 14420 w 966099"/>
              <a:gd name="connsiteY6" fmla="*/ 206794 h 672429"/>
              <a:gd name="connsiteX7" fmla="*/ 221923 w 966099"/>
              <a:gd name="connsiteY7" fmla="*/ 610844 h 672429"/>
              <a:gd name="connsiteX8" fmla="*/ 282418 w 966099"/>
              <a:gd name="connsiteY8" fmla="*/ 671920 h 672429"/>
              <a:gd name="connsiteX0" fmla="*/ 282418 w 966099"/>
              <a:gd name="connsiteY0" fmla="*/ 671920 h 672356"/>
              <a:gd name="connsiteX1" fmla="*/ 337508 w 966099"/>
              <a:gd name="connsiteY1" fmla="*/ 633643 h 672356"/>
              <a:gd name="connsiteX2" fmla="*/ 407226 w 966099"/>
              <a:gd name="connsiteY2" fmla="*/ 622959 h 672356"/>
              <a:gd name="connsiteX3" fmla="*/ 867803 w 966099"/>
              <a:gd name="connsiteY3" fmla="*/ 516459 h 672356"/>
              <a:gd name="connsiteX4" fmla="*/ 953680 w 966099"/>
              <a:gd name="connsiteY4" fmla="*/ 217462 h 672356"/>
              <a:gd name="connsiteX5" fmla="*/ 683232 w 966099"/>
              <a:gd name="connsiteY5" fmla="*/ 9636 h 672356"/>
              <a:gd name="connsiteX6" fmla="*/ 14420 w 966099"/>
              <a:gd name="connsiteY6" fmla="*/ 206794 h 672356"/>
              <a:gd name="connsiteX7" fmla="*/ 221923 w 966099"/>
              <a:gd name="connsiteY7" fmla="*/ 610844 h 672356"/>
              <a:gd name="connsiteX8" fmla="*/ 282418 w 966099"/>
              <a:gd name="connsiteY8" fmla="*/ 671920 h 672356"/>
              <a:gd name="connsiteX0" fmla="*/ 282418 w 966099"/>
              <a:gd name="connsiteY0" fmla="*/ 671920 h 671920"/>
              <a:gd name="connsiteX1" fmla="*/ 337508 w 966099"/>
              <a:gd name="connsiteY1" fmla="*/ 633643 h 671920"/>
              <a:gd name="connsiteX2" fmla="*/ 407226 w 966099"/>
              <a:gd name="connsiteY2" fmla="*/ 622959 h 671920"/>
              <a:gd name="connsiteX3" fmla="*/ 867803 w 966099"/>
              <a:gd name="connsiteY3" fmla="*/ 516459 h 671920"/>
              <a:gd name="connsiteX4" fmla="*/ 953680 w 966099"/>
              <a:gd name="connsiteY4" fmla="*/ 217462 h 671920"/>
              <a:gd name="connsiteX5" fmla="*/ 683232 w 966099"/>
              <a:gd name="connsiteY5" fmla="*/ 9636 h 671920"/>
              <a:gd name="connsiteX6" fmla="*/ 14420 w 966099"/>
              <a:gd name="connsiteY6" fmla="*/ 206794 h 671920"/>
              <a:gd name="connsiteX7" fmla="*/ 221923 w 966099"/>
              <a:gd name="connsiteY7" fmla="*/ 610844 h 671920"/>
              <a:gd name="connsiteX8" fmla="*/ 282418 w 966099"/>
              <a:gd name="connsiteY8" fmla="*/ 671920 h 671920"/>
              <a:gd name="connsiteX0" fmla="*/ 282418 w 965409"/>
              <a:gd name="connsiteY0" fmla="*/ 671920 h 671920"/>
              <a:gd name="connsiteX1" fmla="*/ 337508 w 965409"/>
              <a:gd name="connsiteY1" fmla="*/ 633643 h 671920"/>
              <a:gd name="connsiteX2" fmla="*/ 434616 w 965409"/>
              <a:gd name="connsiteY2" fmla="*/ 627068 h 671920"/>
              <a:gd name="connsiteX3" fmla="*/ 867803 w 965409"/>
              <a:gd name="connsiteY3" fmla="*/ 516459 h 671920"/>
              <a:gd name="connsiteX4" fmla="*/ 953680 w 965409"/>
              <a:gd name="connsiteY4" fmla="*/ 217462 h 671920"/>
              <a:gd name="connsiteX5" fmla="*/ 683232 w 965409"/>
              <a:gd name="connsiteY5" fmla="*/ 9636 h 671920"/>
              <a:gd name="connsiteX6" fmla="*/ 14420 w 965409"/>
              <a:gd name="connsiteY6" fmla="*/ 206794 h 671920"/>
              <a:gd name="connsiteX7" fmla="*/ 221923 w 965409"/>
              <a:gd name="connsiteY7" fmla="*/ 610844 h 671920"/>
              <a:gd name="connsiteX8" fmla="*/ 282418 w 965409"/>
              <a:gd name="connsiteY8" fmla="*/ 671920 h 671920"/>
              <a:gd name="connsiteX0" fmla="*/ 282418 w 965409"/>
              <a:gd name="connsiteY0" fmla="*/ 671920 h 671920"/>
              <a:gd name="connsiteX1" fmla="*/ 337508 w 965409"/>
              <a:gd name="connsiteY1" fmla="*/ 633643 h 671920"/>
              <a:gd name="connsiteX2" fmla="*/ 434616 w 965409"/>
              <a:gd name="connsiteY2" fmla="*/ 627068 h 671920"/>
              <a:gd name="connsiteX3" fmla="*/ 867803 w 965409"/>
              <a:gd name="connsiteY3" fmla="*/ 516459 h 671920"/>
              <a:gd name="connsiteX4" fmla="*/ 953680 w 965409"/>
              <a:gd name="connsiteY4" fmla="*/ 217462 h 671920"/>
              <a:gd name="connsiteX5" fmla="*/ 683232 w 965409"/>
              <a:gd name="connsiteY5" fmla="*/ 9636 h 671920"/>
              <a:gd name="connsiteX6" fmla="*/ 14420 w 965409"/>
              <a:gd name="connsiteY6" fmla="*/ 206794 h 671920"/>
              <a:gd name="connsiteX7" fmla="*/ 221923 w 965409"/>
              <a:gd name="connsiteY7" fmla="*/ 610844 h 671920"/>
              <a:gd name="connsiteX8" fmla="*/ 282418 w 965409"/>
              <a:gd name="connsiteY8" fmla="*/ 671920 h 671920"/>
              <a:gd name="connsiteX0" fmla="*/ 282418 w 965409"/>
              <a:gd name="connsiteY0" fmla="*/ 671920 h 671920"/>
              <a:gd name="connsiteX1" fmla="*/ 337508 w 965409"/>
              <a:gd name="connsiteY1" fmla="*/ 633643 h 671920"/>
              <a:gd name="connsiteX2" fmla="*/ 434616 w 965409"/>
              <a:gd name="connsiteY2" fmla="*/ 627068 h 671920"/>
              <a:gd name="connsiteX3" fmla="*/ 867803 w 965409"/>
              <a:gd name="connsiteY3" fmla="*/ 516459 h 671920"/>
              <a:gd name="connsiteX4" fmla="*/ 953680 w 965409"/>
              <a:gd name="connsiteY4" fmla="*/ 217462 h 671920"/>
              <a:gd name="connsiteX5" fmla="*/ 683232 w 965409"/>
              <a:gd name="connsiteY5" fmla="*/ 9636 h 671920"/>
              <a:gd name="connsiteX6" fmla="*/ 14420 w 965409"/>
              <a:gd name="connsiteY6" fmla="*/ 206794 h 671920"/>
              <a:gd name="connsiteX7" fmla="*/ 221923 w 965409"/>
              <a:gd name="connsiteY7" fmla="*/ 610844 h 671920"/>
              <a:gd name="connsiteX8" fmla="*/ 282418 w 965409"/>
              <a:gd name="connsiteY8" fmla="*/ 671920 h 671920"/>
              <a:gd name="connsiteX0" fmla="*/ 282418 w 965343"/>
              <a:gd name="connsiteY0" fmla="*/ 671920 h 671920"/>
              <a:gd name="connsiteX1" fmla="*/ 337508 w 965343"/>
              <a:gd name="connsiteY1" fmla="*/ 633643 h 671920"/>
              <a:gd name="connsiteX2" fmla="*/ 437355 w 965343"/>
              <a:gd name="connsiteY2" fmla="*/ 631177 h 671920"/>
              <a:gd name="connsiteX3" fmla="*/ 867803 w 965343"/>
              <a:gd name="connsiteY3" fmla="*/ 516459 h 671920"/>
              <a:gd name="connsiteX4" fmla="*/ 953680 w 965343"/>
              <a:gd name="connsiteY4" fmla="*/ 217462 h 671920"/>
              <a:gd name="connsiteX5" fmla="*/ 683232 w 965343"/>
              <a:gd name="connsiteY5" fmla="*/ 9636 h 671920"/>
              <a:gd name="connsiteX6" fmla="*/ 14420 w 965343"/>
              <a:gd name="connsiteY6" fmla="*/ 206794 h 671920"/>
              <a:gd name="connsiteX7" fmla="*/ 221923 w 965343"/>
              <a:gd name="connsiteY7" fmla="*/ 610844 h 671920"/>
              <a:gd name="connsiteX8" fmla="*/ 282418 w 965343"/>
              <a:gd name="connsiteY8" fmla="*/ 671920 h 671920"/>
              <a:gd name="connsiteX0" fmla="*/ 282418 w 964893"/>
              <a:gd name="connsiteY0" fmla="*/ 664870 h 664870"/>
              <a:gd name="connsiteX1" fmla="*/ 337508 w 964893"/>
              <a:gd name="connsiteY1" fmla="*/ 626593 h 664870"/>
              <a:gd name="connsiteX2" fmla="*/ 437355 w 964893"/>
              <a:gd name="connsiteY2" fmla="*/ 624127 h 664870"/>
              <a:gd name="connsiteX3" fmla="*/ 867803 w 964893"/>
              <a:gd name="connsiteY3" fmla="*/ 509409 h 664870"/>
              <a:gd name="connsiteX4" fmla="*/ 953680 w 964893"/>
              <a:gd name="connsiteY4" fmla="*/ 210412 h 664870"/>
              <a:gd name="connsiteX5" fmla="*/ 689605 w 964893"/>
              <a:gd name="connsiteY5" fmla="*/ 10843 h 664870"/>
              <a:gd name="connsiteX6" fmla="*/ 14420 w 964893"/>
              <a:gd name="connsiteY6" fmla="*/ 199744 h 664870"/>
              <a:gd name="connsiteX7" fmla="*/ 221923 w 964893"/>
              <a:gd name="connsiteY7" fmla="*/ 603794 h 664870"/>
              <a:gd name="connsiteX8" fmla="*/ 282418 w 964893"/>
              <a:gd name="connsiteY8" fmla="*/ 664870 h 664870"/>
              <a:gd name="connsiteX0" fmla="*/ 288372 w 970847"/>
              <a:gd name="connsiteY0" fmla="*/ 654213 h 654213"/>
              <a:gd name="connsiteX1" fmla="*/ 343462 w 970847"/>
              <a:gd name="connsiteY1" fmla="*/ 615936 h 654213"/>
              <a:gd name="connsiteX2" fmla="*/ 443309 w 970847"/>
              <a:gd name="connsiteY2" fmla="*/ 613470 h 654213"/>
              <a:gd name="connsiteX3" fmla="*/ 873757 w 970847"/>
              <a:gd name="connsiteY3" fmla="*/ 498752 h 654213"/>
              <a:gd name="connsiteX4" fmla="*/ 959634 w 970847"/>
              <a:gd name="connsiteY4" fmla="*/ 199755 h 654213"/>
              <a:gd name="connsiteX5" fmla="*/ 695559 w 970847"/>
              <a:gd name="connsiteY5" fmla="*/ 186 h 654213"/>
              <a:gd name="connsiteX6" fmla="*/ 13395 w 970847"/>
              <a:gd name="connsiteY6" fmla="*/ 233317 h 654213"/>
              <a:gd name="connsiteX7" fmla="*/ 227877 w 970847"/>
              <a:gd name="connsiteY7" fmla="*/ 593137 h 654213"/>
              <a:gd name="connsiteX8" fmla="*/ 288372 w 970847"/>
              <a:gd name="connsiteY8" fmla="*/ 654213 h 654213"/>
              <a:gd name="connsiteX0" fmla="*/ 291425 w 973900"/>
              <a:gd name="connsiteY0" fmla="*/ 654213 h 654213"/>
              <a:gd name="connsiteX1" fmla="*/ 346515 w 973900"/>
              <a:gd name="connsiteY1" fmla="*/ 615936 h 654213"/>
              <a:gd name="connsiteX2" fmla="*/ 446362 w 973900"/>
              <a:gd name="connsiteY2" fmla="*/ 613470 h 654213"/>
              <a:gd name="connsiteX3" fmla="*/ 876810 w 973900"/>
              <a:gd name="connsiteY3" fmla="*/ 498752 h 654213"/>
              <a:gd name="connsiteX4" fmla="*/ 962687 w 973900"/>
              <a:gd name="connsiteY4" fmla="*/ 199755 h 654213"/>
              <a:gd name="connsiteX5" fmla="*/ 698612 w 973900"/>
              <a:gd name="connsiteY5" fmla="*/ 186 h 654213"/>
              <a:gd name="connsiteX6" fmla="*/ 16448 w 973900"/>
              <a:gd name="connsiteY6" fmla="*/ 233317 h 654213"/>
              <a:gd name="connsiteX7" fmla="*/ 230930 w 973900"/>
              <a:gd name="connsiteY7" fmla="*/ 593137 h 654213"/>
              <a:gd name="connsiteX8" fmla="*/ 291425 w 973900"/>
              <a:gd name="connsiteY8" fmla="*/ 654213 h 654213"/>
              <a:gd name="connsiteX0" fmla="*/ 291425 w 973900"/>
              <a:gd name="connsiteY0" fmla="*/ 655114 h 655114"/>
              <a:gd name="connsiteX1" fmla="*/ 346515 w 973900"/>
              <a:gd name="connsiteY1" fmla="*/ 616837 h 655114"/>
              <a:gd name="connsiteX2" fmla="*/ 446362 w 973900"/>
              <a:gd name="connsiteY2" fmla="*/ 614371 h 655114"/>
              <a:gd name="connsiteX3" fmla="*/ 876810 w 973900"/>
              <a:gd name="connsiteY3" fmla="*/ 499653 h 655114"/>
              <a:gd name="connsiteX4" fmla="*/ 962687 w 973900"/>
              <a:gd name="connsiteY4" fmla="*/ 200656 h 655114"/>
              <a:gd name="connsiteX5" fmla="*/ 698612 w 973900"/>
              <a:gd name="connsiteY5" fmla="*/ 1087 h 655114"/>
              <a:gd name="connsiteX6" fmla="*/ 16448 w 973900"/>
              <a:gd name="connsiteY6" fmla="*/ 234218 h 655114"/>
              <a:gd name="connsiteX7" fmla="*/ 230930 w 973900"/>
              <a:gd name="connsiteY7" fmla="*/ 594038 h 655114"/>
              <a:gd name="connsiteX8" fmla="*/ 291425 w 973900"/>
              <a:gd name="connsiteY8" fmla="*/ 655114 h 655114"/>
              <a:gd name="connsiteX0" fmla="*/ 291425 w 975164"/>
              <a:gd name="connsiteY0" fmla="*/ 647870 h 647870"/>
              <a:gd name="connsiteX1" fmla="*/ 346515 w 975164"/>
              <a:gd name="connsiteY1" fmla="*/ 609593 h 647870"/>
              <a:gd name="connsiteX2" fmla="*/ 446362 w 975164"/>
              <a:gd name="connsiteY2" fmla="*/ 607127 h 647870"/>
              <a:gd name="connsiteX3" fmla="*/ 876810 w 975164"/>
              <a:gd name="connsiteY3" fmla="*/ 492409 h 647870"/>
              <a:gd name="connsiteX4" fmla="*/ 962687 w 975164"/>
              <a:gd name="connsiteY4" fmla="*/ 193412 h 647870"/>
              <a:gd name="connsiteX5" fmla="*/ 680730 w 975164"/>
              <a:gd name="connsiteY5" fmla="*/ 1283 h 647870"/>
              <a:gd name="connsiteX6" fmla="*/ 16448 w 975164"/>
              <a:gd name="connsiteY6" fmla="*/ 226974 h 647870"/>
              <a:gd name="connsiteX7" fmla="*/ 230930 w 975164"/>
              <a:gd name="connsiteY7" fmla="*/ 586794 h 647870"/>
              <a:gd name="connsiteX8" fmla="*/ 291425 w 975164"/>
              <a:gd name="connsiteY8" fmla="*/ 647870 h 647870"/>
              <a:gd name="connsiteX0" fmla="*/ 291425 w 975164"/>
              <a:gd name="connsiteY0" fmla="*/ 651964 h 651964"/>
              <a:gd name="connsiteX1" fmla="*/ 346515 w 975164"/>
              <a:gd name="connsiteY1" fmla="*/ 613687 h 651964"/>
              <a:gd name="connsiteX2" fmla="*/ 446362 w 975164"/>
              <a:gd name="connsiteY2" fmla="*/ 611221 h 651964"/>
              <a:gd name="connsiteX3" fmla="*/ 876810 w 975164"/>
              <a:gd name="connsiteY3" fmla="*/ 496503 h 651964"/>
              <a:gd name="connsiteX4" fmla="*/ 962687 w 975164"/>
              <a:gd name="connsiteY4" fmla="*/ 197506 h 651964"/>
              <a:gd name="connsiteX5" fmla="*/ 680730 w 975164"/>
              <a:gd name="connsiteY5" fmla="*/ 5377 h 651964"/>
              <a:gd name="connsiteX6" fmla="*/ 218522 w 975164"/>
              <a:gd name="connsiteY6" fmla="*/ 68738 h 651964"/>
              <a:gd name="connsiteX7" fmla="*/ 16448 w 975164"/>
              <a:gd name="connsiteY7" fmla="*/ 231068 h 651964"/>
              <a:gd name="connsiteX8" fmla="*/ 230930 w 975164"/>
              <a:gd name="connsiteY8" fmla="*/ 590888 h 651964"/>
              <a:gd name="connsiteX9" fmla="*/ 291425 w 975164"/>
              <a:gd name="connsiteY9" fmla="*/ 651964 h 651964"/>
              <a:gd name="connsiteX0" fmla="*/ 291425 w 975164"/>
              <a:gd name="connsiteY0" fmla="*/ 651964 h 651964"/>
              <a:gd name="connsiteX1" fmla="*/ 346515 w 975164"/>
              <a:gd name="connsiteY1" fmla="*/ 613687 h 651964"/>
              <a:gd name="connsiteX2" fmla="*/ 446362 w 975164"/>
              <a:gd name="connsiteY2" fmla="*/ 611221 h 651964"/>
              <a:gd name="connsiteX3" fmla="*/ 876810 w 975164"/>
              <a:gd name="connsiteY3" fmla="*/ 496503 h 651964"/>
              <a:gd name="connsiteX4" fmla="*/ 962687 w 975164"/>
              <a:gd name="connsiteY4" fmla="*/ 197506 h 651964"/>
              <a:gd name="connsiteX5" fmla="*/ 680730 w 975164"/>
              <a:gd name="connsiteY5" fmla="*/ 5377 h 651964"/>
              <a:gd name="connsiteX6" fmla="*/ 218522 w 975164"/>
              <a:gd name="connsiteY6" fmla="*/ 68738 h 651964"/>
              <a:gd name="connsiteX7" fmla="*/ 16448 w 975164"/>
              <a:gd name="connsiteY7" fmla="*/ 231068 h 651964"/>
              <a:gd name="connsiteX8" fmla="*/ 230930 w 975164"/>
              <a:gd name="connsiteY8" fmla="*/ 590888 h 651964"/>
              <a:gd name="connsiteX9" fmla="*/ 291425 w 975164"/>
              <a:gd name="connsiteY9" fmla="*/ 651964 h 651964"/>
              <a:gd name="connsiteX0" fmla="*/ 291425 w 975164"/>
              <a:gd name="connsiteY0" fmla="*/ 651767 h 651767"/>
              <a:gd name="connsiteX1" fmla="*/ 346515 w 975164"/>
              <a:gd name="connsiteY1" fmla="*/ 613490 h 651767"/>
              <a:gd name="connsiteX2" fmla="*/ 446362 w 975164"/>
              <a:gd name="connsiteY2" fmla="*/ 611024 h 651767"/>
              <a:gd name="connsiteX3" fmla="*/ 876810 w 975164"/>
              <a:gd name="connsiteY3" fmla="*/ 496306 h 651767"/>
              <a:gd name="connsiteX4" fmla="*/ 962687 w 975164"/>
              <a:gd name="connsiteY4" fmla="*/ 197309 h 651767"/>
              <a:gd name="connsiteX5" fmla="*/ 680730 w 975164"/>
              <a:gd name="connsiteY5" fmla="*/ 5180 h 651767"/>
              <a:gd name="connsiteX6" fmla="*/ 201924 w 975164"/>
              <a:gd name="connsiteY6" fmla="*/ 69993 h 651767"/>
              <a:gd name="connsiteX7" fmla="*/ 16448 w 975164"/>
              <a:gd name="connsiteY7" fmla="*/ 230871 h 651767"/>
              <a:gd name="connsiteX8" fmla="*/ 230930 w 975164"/>
              <a:gd name="connsiteY8" fmla="*/ 590691 h 651767"/>
              <a:gd name="connsiteX9" fmla="*/ 291425 w 975164"/>
              <a:gd name="connsiteY9" fmla="*/ 651767 h 651767"/>
              <a:gd name="connsiteX0" fmla="*/ 291319 w 975058"/>
              <a:gd name="connsiteY0" fmla="*/ 651767 h 651767"/>
              <a:gd name="connsiteX1" fmla="*/ 346409 w 975058"/>
              <a:gd name="connsiteY1" fmla="*/ 613490 h 651767"/>
              <a:gd name="connsiteX2" fmla="*/ 446256 w 975058"/>
              <a:gd name="connsiteY2" fmla="*/ 611024 h 651767"/>
              <a:gd name="connsiteX3" fmla="*/ 876704 w 975058"/>
              <a:gd name="connsiteY3" fmla="*/ 496306 h 651767"/>
              <a:gd name="connsiteX4" fmla="*/ 962581 w 975058"/>
              <a:gd name="connsiteY4" fmla="*/ 197309 h 651767"/>
              <a:gd name="connsiteX5" fmla="*/ 680624 w 975058"/>
              <a:gd name="connsiteY5" fmla="*/ 5180 h 651767"/>
              <a:gd name="connsiteX6" fmla="*/ 201818 w 975058"/>
              <a:gd name="connsiteY6" fmla="*/ 69993 h 651767"/>
              <a:gd name="connsiteX7" fmla="*/ 16468 w 975058"/>
              <a:gd name="connsiteY7" fmla="*/ 247811 h 651767"/>
              <a:gd name="connsiteX8" fmla="*/ 230824 w 975058"/>
              <a:gd name="connsiteY8" fmla="*/ 590691 h 651767"/>
              <a:gd name="connsiteX9" fmla="*/ 291319 w 975058"/>
              <a:gd name="connsiteY9" fmla="*/ 651767 h 651767"/>
              <a:gd name="connsiteX0" fmla="*/ 294026 w 977765"/>
              <a:gd name="connsiteY0" fmla="*/ 651767 h 651767"/>
              <a:gd name="connsiteX1" fmla="*/ 349116 w 977765"/>
              <a:gd name="connsiteY1" fmla="*/ 613490 h 651767"/>
              <a:gd name="connsiteX2" fmla="*/ 448963 w 977765"/>
              <a:gd name="connsiteY2" fmla="*/ 611024 h 651767"/>
              <a:gd name="connsiteX3" fmla="*/ 879411 w 977765"/>
              <a:gd name="connsiteY3" fmla="*/ 496306 h 651767"/>
              <a:gd name="connsiteX4" fmla="*/ 965288 w 977765"/>
              <a:gd name="connsiteY4" fmla="*/ 197309 h 651767"/>
              <a:gd name="connsiteX5" fmla="*/ 683331 w 977765"/>
              <a:gd name="connsiteY5" fmla="*/ 5180 h 651767"/>
              <a:gd name="connsiteX6" fmla="*/ 204525 w 977765"/>
              <a:gd name="connsiteY6" fmla="*/ 69993 h 651767"/>
              <a:gd name="connsiteX7" fmla="*/ 19175 w 977765"/>
              <a:gd name="connsiteY7" fmla="*/ 247811 h 651767"/>
              <a:gd name="connsiteX8" fmla="*/ 233531 w 977765"/>
              <a:gd name="connsiteY8" fmla="*/ 590691 h 651767"/>
              <a:gd name="connsiteX9" fmla="*/ 294026 w 977765"/>
              <a:gd name="connsiteY9" fmla="*/ 651767 h 651767"/>
              <a:gd name="connsiteX0" fmla="*/ 292584 w 976323"/>
              <a:gd name="connsiteY0" fmla="*/ 651767 h 651767"/>
              <a:gd name="connsiteX1" fmla="*/ 347674 w 976323"/>
              <a:gd name="connsiteY1" fmla="*/ 613490 h 651767"/>
              <a:gd name="connsiteX2" fmla="*/ 447521 w 976323"/>
              <a:gd name="connsiteY2" fmla="*/ 611024 h 651767"/>
              <a:gd name="connsiteX3" fmla="*/ 877969 w 976323"/>
              <a:gd name="connsiteY3" fmla="*/ 496306 h 651767"/>
              <a:gd name="connsiteX4" fmla="*/ 963846 w 976323"/>
              <a:gd name="connsiteY4" fmla="*/ 197309 h 651767"/>
              <a:gd name="connsiteX5" fmla="*/ 681889 w 976323"/>
              <a:gd name="connsiteY5" fmla="*/ 5180 h 651767"/>
              <a:gd name="connsiteX6" fmla="*/ 203083 w 976323"/>
              <a:gd name="connsiteY6" fmla="*/ 69993 h 651767"/>
              <a:gd name="connsiteX7" fmla="*/ 19443 w 976323"/>
              <a:gd name="connsiteY7" fmla="*/ 254442 h 651767"/>
              <a:gd name="connsiteX8" fmla="*/ 232089 w 976323"/>
              <a:gd name="connsiteY8" fmla="*/ 590691 h 651767"/>
              <a:gd name="connsiteX9" fmla="*/ 292584 w 976323"/>
              <a:gd name="connsiteY9" fmla="*/ 651767 h 651767"/>
              <a:gd name="connsiteX0" fmla="*/ 292584 w 974891"/>
              <a:gd name="connsiteY0" fmla="*/ 651767 h 651767"/>
              <a:gd name="connsiteX1" fmla="*/ 347674 w 974891"/>
              <a:gd name="connsiteY1" fmla="*/ 613490 h 651767"/>
              <a:gd name="connsiteX2" fmla="*/ 447521 w 974891"/>
              <a:gd name="connsiteY2" fmla="*/ 611024 h 651767"/>
              <a:gd name="connsiteX3" fmla="*/ 871513 w 974891"/>
              <a:gd name="connsiteY3" fmla="*/ 476756 h 651767"/>
              <a:gd name="connsiteX4" fmla="*/ 963846 w 974891"/>
              <a:gd name="connsiteY4" fmla="*/ 197309 h 651767"/>
              <a:gd name="connsiteX5" fmla="*/ 681889 w 974891"/>
              <a:gd name="connsiteY5" fmla="*/ 5180 h 651767"/>
              <a:gd name="connsiteX6" fmla="*/ 203083 w 974891"/>
              <a:gd name="connsiteY6" fmla="*/ 69993 h 651767"/>
              <a:gd name="connsiteX7" fmla="*/ 19443 w 974891"/>
              <a:gd name="connsiteY7" fmla="*/ 254442 h 651767"/>
              <a:gd name="connsiteX8" fmla="*/ 232089 w 974891"/>
              <a:gd name="connsiteY8" fmla="*/ 590691 h 651767"/>
              <a:gd name="connsiteX9" fmla="*/ 292584 w 974891"/>
              <a:gd name="connsiteY9" fmla="*/ 651767 h 651767"/>
              <a:gd name="connsiteX0" fmla="*/ 292584 w 973991"/>
              <a:gd name="connsiteY0" fmla="*/ 651767 h 651767"/>
              <a:gd name="connsiteX1" fmla="*/ 347674 w 973991"/>
              <a:gd name="connsiteY1" fmla="*/ 613490 h 651767"/>
              <a:gd name="connsiteX2" fmla="*/ 492610 w 973991"/>
              <a:gd name="connsiteY2" fmla="*/ 599395 h 651767"/>
              <a:gd name="connsiteX3" fmla="*/ 871513 w 973991"/>
              <a:gd name="connsiteY3" fmla="*/ 476756 h 651767"/>
              <a:gd name="connsiteX4" fmla="*/ 963846 w 973991"/>
              <a:gd name="connsiteY4" fmla="*/ 197309 h 651767"/>
              <a:gd name="connsiteX5" fmla="*/ 681889 w 973991"/>
              <a:gd name="connsiteY5" fmla="*/ 5180 h 651767"/>
              <a:gd name="connsiteX6" fmla="*/ 203083 w 973991"/>
              <a:gd name="connsiteY6" fmla="*/ 69993 h 651767"/>
              <a:gd name="connsiteX7" fmla="*/ 19443 w 973991"/>
              <a:gd name="connsiteY7" fmla="*/ 254442 h 651767"/>
              <a:gd name="connsiteX8" fmla="*/ 232089 w 973991"/>
              <a:gd name="connsiteY8" fmla="*/ 590691 h 651767"/>
              <a:gd name="connsiteX9" fmla="*/ 292584 w 973991"/>
              <a:gd name="connsiteY9" fmla="*/ 651767 h 651767"/>
              <a:gd name="connsiteX0" fmla="*/ 292584 w 973991"/>
              <a:gd name="connsiteY0" fmla="*/ 651767 h 651767"/>
              <a:gd name="connsiteX1" fmla="*/ 347674 w 973991"/>
              <a:gd name="connsiteY1" fmla="*/ 613490 h 651767"/>
              <a:gd name="connsiteX2" fmla="*/ 492610 w 973991"/>
              <a:gd name="connsiteY2" fmla="*/ 599395 h 651767"/>
              <a:gd name="connsiteX3" fmla="*/ 871513 w 973991"/>
              <a:gd name="connsiteY3" fmla="*/ 476756 h 651767"/>
              <a:gd name="connsiteX4" fmla="*/ 963846 w 973991"/>
              <a:gd name="connsiteY4" fmla="*/ 197309 h 651767"/>
              <a:gd name="connsiteX5" fmla="*/ 681889 w 973991"/>
              <a:gd name="connsiteY5" fmla="*/ 5180 h 651767"/>
              <a:gd name="connsiteX6" fmla="*/ 203083 w 973991"/>
              <a:gd name="connsiteY6" fmla="*/ 69993 h 651767"/>
              <a:gd name="connsiteX7" fmla="*/ 19443 w 973991"/>
              <a:gd name="connsiteY7" fmla="*/ 254442 h 651767"/>
              <a:gd name="connsiteX8" fmla="*/ 232089 w 973991"/>
              <a:gd name="connsiteY8" fmla="*/ 590691 h 651767"/>
              <a:gd name="connsiteX9" fmla="*/ 292584 w 973991"/>
              <a:gd name="connsiteY9" fmla="*/ 651767 h 651767"/>
              <a:gd name="connsiteX0" fmla="*/ 292584 w 947259"/>
              <a:gd name="connsiteY0" fmla="*/ 652072 h 652072"/>
              <a:gd name="connsiteX1" fmla="*/ 347674 w 947259"/>
              <a:gd name="connsiteY1" fmla="*/ 613795 h 652072"/>
              <a:gd name="connsiteX2" fmla="*/ 492610 w 947259"/>
              <a:gd name="connsiteY2" fmla="*/ 599700 h 652072"/>
              <a:gd name="connsiteX3" fmla="*/ 871513 w 947259"/>
              <a:gd name="connsiteY3" fmla="*/ 477061 h 652072"/>
              <a:gd name="connsiteX4" fmla="*/ 932661 w 947259"/>
              <a:gd name="connsiteY4" fmla="*/ 202828 h 652072"/>
              <a:gd name="connsiteX5" fmla="*/ 681889 w 947259"/>
              <a:gd name="connsiteY5" fmla="*/ 5485 h 652072"/>
              <a:gd name="connsiteX6" fmla="*/ 203083 w 947259"/>
              <a:gd name="connsiteY6" fmla="*/ 70298 h 652072"/>
              <a:gd name="connsiteX7" fmla="*/ 19443 w 947259"/>
              <a:gd name="connsiteY7" fmla="*/ 254747 h 652072"/>
              <a:gd name="connsiteX8" fmla="*/ 232089 w 947259"/>
              <a:gd name="connsiteY8" fmla="*/ 590996 h 652072"/>
              <a:gd name="connsiteX9" fmla="*/ 292584 w 947259"/>
              <a:gd name="connsiteY9" fmla="*/ 652072 h 652072"/>
              <a:gd name="connsiteX0" fmla="*/ 292584 w 935943"/>
              <a:gd name="connsiteY0" fmla="*/ 652294 h 652294"/>
              <a:gd name="connsiteX1" fmla="*/ 347674 w 935943"/>
              <a:gd name="connsiteY1" fmla="*/ 614017 h 652294"/>
              <a:gd name="connsiteX2" fmla="*/ 492610 w 935943"/>
              <a:gd name="connsiteY2" fmla="*/ 599922 h 652294"/>
              <a:gd name="connsiteX3" fmla="*/ 871513 w 935943"/>
              <a:gd name="connsiteY3" fmla="*/ 477283 h 652294"/>
              <a:gd name="connsiteX4" fmla="*/ 918074 w 935943"/>
              <a:gd name="connsiteY4" fmla="*/ 206812 h 652294"/>
              <a:gd name="connsiteX5" fmla="*/ 681889 w 935943"/>
              <a:gd name="connsiteY5" fmla="*/ 5707 h 652294"/>
              <a:gd name="connsiteX6" fmla="*/ 203083 w 935943"/>
              <a:gd name="connsiteY6" fmla="*/ 70520 h 652294"/>
              <a:gd name="connsiteX7" fmla="*/ 19443 w 935943"/>
              <a:gd name="connsiteY7" fmla="*/ 254969 h 652294"/>
              <a:gd name="connsiteX8" fmla="*/ 232089 w 935943"/>
              <a:gd name="connsiteY8" fmla="*/ 591218 h 652294"/>
              <a:gd name="connsiteX9" fmla="*/ 292584 w 935943"/>
              <a:gd name="connsiteY9" fmla="*/ 652294 h 652294"/>
              <a:gd name="connsiteX0" fmla="*/ 292584 w 935943"/>
              <a:gd name="connsiteY0" fmla="*/ 651279 h 651279"/>
              <a:gd name="connsiteX1" fmla="*/ 347674 w 935943"/>
              <a:gd name="connsiteY1" fmla="*/ 613002 h 651279"/>
              <a:gd name="connsiteX2" fmla="*/ 492610 w 935943"/>
              <a:gd name="connsiteY2" fmla="*/ 598907 h 651279"/>
              <a:gd name="connsiteX3" fmla="*/ 871513 w 935943"/>
              <a:gd name="connsiteY3" fmla="*/ 476268 h 651279"/>
              <a:gd name="connsiteX4" fmla="*/ 918074 w 935943"/>
              <a:gd name="connsiteY4" fmla="*/ 205797 h 651279"/>
              <a:gd name="connsiteX5" fmla="*/ 681889 w 935943"/>
              <a:gd name="connsiteY5" fmla="*/ 4692 h 651279"/>
              <a:gd name="connsiteX6" fmla="*/ 205135 w 935943"/>
              <a:gd name="connsiteY6" fmla="*/ 77462 h 651279"/>
              <a:gd name="connsiteX7" fmla="*/ 19443 w 935943"/>
              <a:gd name="connsiteY7" fmla="*/ 253954 h 651279"/>
              <a:gd name="connsiteX8" fmla="*/ 232089 w 935943"/>
              <a:gd name="connsiteY8" fmla="*/ 590203 h 651279"/>
              <a:gd name="connsiteX9" fmla="*/ 292584 w 935943"/>
              <a:gd name="connsiteY9" fmla="*/ 651279 h 651279"/>
              <a:gd name="connsiteX0" fmla="*/ 292584 w 935229"/>
              <a:gd name="connsiteY0" fmla="*/ 641781 h 641781"/>
              <a:gd name="connsiteX1" fmla="*/ 347674 w 935229"/>
              <a:gd name="connsiteY1" fmla="*/ 603504 h 641781"/>
              <a:gd name="connsiteX2" fmla="*/ 492610 w 935229"/>
              <a:gd name="connsiteY2" fmla="*/ 589409 h 641781"/>
              <a:gd name="connsiteX3" fmla="*/ 871513 w 935229"/>
              <a:gd name="connsiteY3" fmla="*/ 466770 h 641781"/>
              <a:gd name="connsiteX4" fmla="*/ 918074 w 935229"/>
              <a:gd name="connsiteY4" fmla="*/ 196299 h 641781"/>
              <a:gd name="connsiteX5" fmla="*/ 691598 w 935229"/>
              <a:gd name="connsiteY5" fmla="*/ 5419 h 641781"/>
              <a:gd name="connsiteX6" fmla="*/ 205135 w 935229"/>
              <a:gd name="connsiteY6" fmla="*/ 67964 h 641781"/>
              <a:gd name="connsiteX7" fmla="*/ 19443 w 935229"/>
              <a:gd name="connsiteY7" fmla="*/ 244456 h 641781"/>
              <a:gd name="connsiteX8" fmla="*/ 232089 w 935229"/>
              <a:gd name="connsiteY8" fmla="*/ 580705 h 641781"/>
              <a:gd name="connsiteX9" fmla="*/ 292584 w 935229"/>
              <a:gd name="connsiteY9" fmla="*/ 641781 h 641781"/>
              <a:gd name="connsiteX0" fmla="*/ 292584 w 944778"/>
              <a:gd name="connsiteY0" fmla="*/ 641781 h 641781"/>
              <a:gd name="connsiteX1" fmla="*/ 347674 w 944778"/>
              <a:gd name="connsiteY1" fmla="*/ 603504 h 641781"/>
              <a:gd name="connsiteX2" fmla="*/ 492610 w 944778"/>
              <a:gd name="connsiteY2" fmla="*/ 589409 h 641781"/>
              <a:gd name="connsiteX3" fmla="*/ 871513 w 944778"/>
              <a:gd name="connsiteY3" fmla="*/ 466770 h 641781"/>
              <a:gd name="connsiteX4" fmla="*/ 918074 w 944778"/>
              <a:gd name="connsiteY4" fmla="*/ 196299 h 641781"/>
              <a:gd name="connsiteX5" fmla="*/ 691598 w 944778"/>
              <a:gd name="connsiteY5" fmla="*/ 5419 h 641781"/>
              <a:gd name="connsiteX6" fmla="*/ 205135 w 944778"/>
              <a:gd name="connsiteY6" fmla="*/ 67964 h 641781"/>
              <a:gd name="connsiteX7" fmla="*/ 19443 w 944778"/>
              <a:gd name="connsiteY7" fmla="*/ 244456 h 641781"/>
              <a:gd name="connsiteX8" fmla="*/ 232089 w 944778"/>
              <a:gd name="connsiteY8" fmla="*/ 580705 h 641781"/>
              <a:gd name="connsiteX9" fmla="*/ 292584 w 944778"/>
              <a:gd name="connsiteY9" fmla="*/ 641781 h 641781"/>
              <a:gd name="connsiteX0" fmla="*/ 292584 w 940808"/>
              <a:gd name="connsiteY0" fmla="*/ 641781 h 641781"/>
              <a:gd name="connsiteX1" fmla="*/ 347674 w 940808"/>
              <a:gd name="connsiteY1" fmla="*/ 603504 h 641781"/>
              <a:gd name="connsiteX2" fmla="*/ 492610 w 940808"/>
              <a:gd name="connsiteY2" fmla="*/ 589409 h 641781"/>
              <a:gd name="connsiteX3" fmla="*/ 871513 w 940808"/>
              <a:gd name="connsiteY3" fmla="*/ 466770 h 641781"/>
              <a:gd name="connsiteX4" fmla="*/ 918074 w 940808"/>
              <a:gd name="connsiteY4" fmla="*/ 196299 h 641781"/>
              <a:gd name="connsiteX5" fmla="*/ 691598 w 940808"/>
              <a:gd name="connsiteY5" fmla="*/ 5419 h 641781"/>
              <a:gd name="connsiteX6" fmla="*/ 205135 w 940808"/>
              <a:gd name="connsiteY6" fmla="*/ 67964 h 641781"/>
              <a:gd name="connsiteX7" fmla="*/ 19443 w 940808"/>
              <a:gd name="connsiteY7" fmla="*/ 244456 h 641781"/>
              <a:gd name="connsiteX8" fmla="*/ 232089 w 940808"/>
              <a:gd name="connsiteY8" fmla="*/ 580705 h 641781"/>
              <a:gd name="connsiteX9" fmla="*/ 292584 w 940808"/>
              <a:gd name="connsiteY9" fmla="*/ 641781 h 641781"/>
              <a:gd name="connsiteX0" fmla="*/ 292584 w 936876"/>
              <a:gd name="connsiteY0" fmla="*/ 640201 h 640201"/>
              <a:gd name="connsiteX1" fmla="*/ 347674 w 936876"/>
              <a:gd name="connsiteY1" fmla="*/ 601924 h 640201"/>
              <a:gd name="connsiteX2" fmla="*/ 492610 w 936876"/>
              <a:gd name="connsiteY2" fmla="*/ 587829 h 640201"/>
              <a:gd name="connsiteX3" fmla="*/ 871513 w 936876"/>
              <a:gd name="connsiteY3" fmla="*/ 465190 h 640201"/>
              <a:gd name="connsiteX4" fmla="*/ 907259 w 936876"/>
              <a:gd name="connsiteY4" fmla="*/ 167385 h 640201"/>
              <a:gd name="connsiteX5" fmla="*/ 691598 w 936876"/>
              <a:gd name="connsiteY5" fmla="*/ 3839 h 640201"/>
              <a:gd name="connsiteX6" fmla="*/ 205135 w 936876"/>
              <a:gd name="connsiteY6" fmla="*/ 66384 h 640201"/>
              <a:gd name="connsiteX7" fmla="*/ 19443 w 936876"/>
              <a:gd name="connsiteY7" fmla="*/ 242876 h 640201"/>
              <a:gd name="connsiteX8" fmla="*/ 232089 w 936876"/>
              <a:gd name="connsiteY8" fmla="*/ 579125 h 640201"/>
              <a:gd name="connsiteX9" fmla="*/ 292584 w 936876"/>
              <a:gd name="connsiteY9" fmla="*/ 640201 h 640201"/>
              <a:gd name="connsiteX0" fmla="*/ 292584 w 927257"/>
              <a:gd name="connsiteY0" fmla="*/ 654530 h 654530"/>
              <a:gd name="connsiteX1" fmla="*/ 347674 w 927257"/>
              <a:gd name="connsiteY1" fmla="*/ 616253 h 654530"/>
              <a:gd name="connsiteX2" fmla="*/ 492610 w 927257"/>
              <a:gd name="connsiteY2" fmla="*/ 602158 h 654530"/>
              <a:gd name="connsiteX3" fmla="*/ 871513 w 927257"/>
              <a:gd name="connsiteY3" fmla="*/ 479519 h 654530"/>
              <a:gd name="connsiteX4" fmla="*/ 907259 w 927257"/>
              <a:gd name="connsiteY4" fmla="*/ 181714 h 654530"/>
              <a:gd name="connsiteX5" fmla="*/ 695909 w 927257"/>
              <a:gd name="connsiteY5" fmla="*/ 3250 h 654530"/>
              <a:gd name="connsiteX6" fmla="*/ 205135 w 927257"/>
              <a:gd name="connsiteY6" fmla="*/ 80713 h 654530"/>
              <a:gd name="connsiteX7" fmla="*/ 19443 w 927257"/>
              <a:gd name="connsiteY7" fmla="*/ 257205 h 654530"/>
              <a:gd name="connsiteX8" fmla="*/ 232089 w 927257"/>
              <a:gd name="connsiteY8" fmla="*/ 593454 h 654530"/>
              <a:gd name="connsiteX9" fmla="*/ 292584 w 927257"/>
              <a:gd name="connsiteY9" fmla="*/ 654530 h 654530"/>
              <a:gd name="connsiteX0" fmla="*/ 292584 w 927257"/>
              <a:gd name="connsiteY0" fmla="*/ 656183 h 656183"/>
              <a:gd name="connsiteX1" fmla="*/ 347674 w 927257"/>
              <a:gd name="connsiteY1" fmla="*/ 617906 h 656183"/>
              <a:gd name="connsiteX2" fmla="*/ 492610 w 927257"/>
              <a:gd name="connsiteY2" fmla="*/ 603811 h 656183"/>
              <a:gd name="connsiteX3" fmla="*/ 871513 w 927257"/>
              <a:gd name="connsiteY3" fmla="*/ 481172 h 656183"/>
              <a:gd name="connsiteX4" fmla="*/ 907259 w 927257"/>
              <a:gd name="connsiteY4" fmla="*/ 183367 h 656183"/>
              <a:gd name="connsiteX5" fmla="*/ 695909 w 927257"/>
              <a:gd name="connsiteY5" fmla="*/ 4903 h 656183"/>
              <a:gd name="connsiteX6" fmla="*/ 205135 w 927257"/>
              <a:gd name="connsiteY6" fmla="*/ 82366 h 656183"/>
              <a:gd name="connsiteX7" fmla="*/ 19443 w 927257"/>
              <a:gd name="connsiteY7" fmla="*/ 258858 h 656183"/>
              <a:gd name="connsiteX8" fmla="*/ 232089 w 927257"/>
              <a:gd name="connsiteY8" fmla="*/ 595107 h 656183"/>
              <a:gd name="connsiteX9" fmla="*/ 292584 w 927257"/>
              <a:gd name="connsiteY9" fmla="*/ 656183 h 656183"/>
              <a:gd name="connsiteX0" fmla="*/ 292584 w 925838"/>
              <a:gd name="connsiteY0" fmla="*/ 651595 h 651595"/>
              <a:gd name="connsiteX1" fmla="*/ 347674 w 925838"/>
              <a:gd name="connsiteY1" fmla="*/ 613318 h 651595"/>
              <a:gd name="connsiteX2" fmla="*/ 492610 w 925838"/>
              <a:gd name="connsiteY2" fmla="*/ 599223 h 651595"/>
              <a:gd name="connsiteX3" fmla="*/ 871513 w 925838"/>
              <a:gd name="connsiteY3" fmla="*/ 476584 h 651595"/>
              <a:gd name="connsiteX4" fmla="*/ 907259 w 925838"/>
              <a:gd name="connsiteY4" fmla="*/ 178779 h 651595"/>
              <a:gd name="connsiteX5" fmla="*/ 715990 w 925838"/>
              <a:gd name="connsiteY5" fmla="*/ 5177 h 651595"/>
              <a:gd name="connsiteX6" fmla="*/ 205135 w 925838"/>
              <a:gd name="connsiteY6" fmla="*/ 77778 h 651595"/>
              <a:gd name="connsiteX7" fmla="*/ 19443 w 925838"/>
              <a:gd name="connsiteY7" fmla="*/ 254270 h 651595"/>
              <a:gd name="connsiteX8" fmla="*/ 232089 w 925838"/>
              <a:gd name="connsiteY8" fmla="*/ 590519 h 651595"/>
              <a:gd name="connsiteX9" fmla="*/ 292584 w 925838"/>
              <a:gd name="connsiteY9" fmla="*/ 651595 h 651595"/>
              <a:gd name="connsiteX0" fmla="*/ 262897 w 925838"/>
              <a:gd name="connsiteY0" fmla="*/ 663017 h 663017"/>
              <a:gd name="connsiteX1" fmla="*/ 347674 w 925838"/>
              <a:gd name="connsiteY1" fmla="*/ 613318 h 663017"/>
              <a:gd name="connsiteX2" fmla="*/ 492610 w 925838"/>
              <a:gd name="connsiteY2" fmla="*/ 599223 h 663017"/>
              <a:gd name="connsiteX3" fmla="*/ 871513 w 925838"/>
              <a:gd name="connsiteY3" fmla="*/ 476584 h 663017"/>
              <a:gd name="connsiteX4" fmla="*/ 907259 w 925838"/>
              <a:gd name="connsiteY4" fmla="*/ 178779 h 663017"/>
              <a:gd name="connsiteX5" fmla="*/ 715990 w 925838"/>
              <a:gd name="connsiteY5" fmla="*/ 5177 h 663017"/>
              <a:gd name="connsiteX6" fmla="*/ 205135 w 925838"/>
              <a:gd name="connsiteY6" fmla="*/ 77778 h 663017"/>
              <a:gd name="connsiteX7" fmla="*/ 19443 w 925838"/>
              <a:gd name="connsiteY7" fmla="*/ 254270 h 663017"/>
              <a:gd name="connsiteX8" fmla="*/ 232089 w 925838"/>
              <a:gd name="connsiteY8" fmla="*/ 590519 h 663017"/>
              <a:gd name="connsiteX9" fmla="*/ 262897 w 925838"/>
              <a:gd name="connsiteY9" fmla="*/ 663017 h 663017"/>
              <a:gd name="connsiteX0" fmla="*/ 238982 w 925838"/>
              <a:gd name="connsiteY0" fmla="*/ 657889 h 657889"/>
              <a:gd name="connsiteX1" fmla="*/ 347674 w 925838"/>
              <a:gd name="connsiteY1" fmla="*/ 613318 h 657889"/>
              <a:gd name="connsiteX2" fmla="*/ 492610 w 925838"/>
              <a:gd name="connsiteY2" fmla="*/ 599223 h 657889"/>
              <a:gd name="connsiteX3" fmla="*/ 871513 w 925838"/>
              <a:gd name="connsiteY3" fmla="*/ 476584 h 657889"/>
              <a:gd name="connsiteX4" fmla="*/ 907259 w 925838"/>
              <a:gd name="connsiteY4" fmla="*/ 178779 h 657889"/>
              <a:gd name="connsiteX5" fmla="*/ 715990 w 925838"/>
              <a:gd name="connsiteY5" fmla="*/ 5177 h 657889"/>
              <a:gd name="connsiteX6" fmla="*/ 205135 w 925838"/>
              <a:gd name="connsiteY6" fmla="*/ 77778 h 657889"/>
              <a:gd name="connsiteX7" fmla="*/ 19443 w 925838"/>
              <a:gd name="connsiteY7" fmla="*/ 254270 h 657889"/>
              <a:gd name="connsiteX8" fmla="*/ 232089 w 925838"/>
              <a:gd name="connsiteY8" fmla="*/ 590519 h 657889"/>
              <a:gd name="connsiteX9" fmla="*/ 238982 w 925838"/>
              <a:gd name="connsiteY9" fmla="*/ 657889 h 657889"/>
              <a:gd name="connsiteX0" fmla="*/ 238982 w 925838"/>
              <a:gd name="connsiteY0" fmla="*/ 657889 h 657889"/>
              <a:gd name="connsiteX1" fmla="*/ 354772 w 925838"/>
              <a:gd name="connsiteY1" fmla="*/ 616508 h 657889"/>
              <a:gd name="connsiteX2" fmla="*/ 492610 w 925838"/>
              <a:gd name="connsiteY2" fmla="*/ 599223 h 657889"/>
              <a:gd name="connsiteX3" fmla="*/ 871513 w 925838"/>
              <a:gd name="connsiteY3" fmla="*/ 476584 h 657889"/>
              <a:gd name="connsiteX4" fmla="*/ 907259 w 925838"/>
              <a:gd name="connsiteY4" fmla="*/ 178779 h 657889"/>
              <a:gd name="connsiteX5" fmla="*/ 715990 w 925838"/>
              <a:gd name="connsiteY5" fmla="*/ 5177 h 657889"/>
              <a:gd name="connsiteX6" fmla="*/ 205135 w 925838"/>
              <a:gd name="connsiteY6" fmla="*/ 77778 h 657889"/>
              <a:gd name="connsiteX7" fmla="*/ 19443 w 925838"/>
              <a:gd name="connsiteY7" fmla="*/ 254270 h 657889"/>
              <a:gd name="connsiteX8" fmla="*/ 232089 w 925838"/>
              <a:gd name="connsiteY8" fmla="*/ 590519 h 657889"/>
              <a:gd name="connsiteX9" fmla="*/ 238982 w 925838"/>
              <a:gd name="connsiteY9" fmla="*/ 657889 h 657889"/>
              <a:gd name="connsiteX0" fmla="*/ 238982 w 924637"/>
              <a:gd name="connsiteY0" fmla="*/ 657889 h 657889"/>
              <a:gd name="connsiteX1" fmla="*/ 354772 w 924637"/>
              <a:gd name="connsiteY1" fmla="*/ 616508 h 657889"/>
              <a:gd name="connsiteX2" fmla="*/ 516487 w 924637"/>
              <a:gd name="connsiteY2" fmla="*/ 599340 h 657889"/>
              <a:gd name="connsiteX3" fmla="*/ 871513 w 924637"/>
              <a:gd name="connsiteY3" fmla="*/ 476584 h 657889"/>
              <a:gd name="connsiteX4" fmla="*/ 907259 w 924637"/>
              <a:gd name="connsiteY4" fmla="*/ 178779 h 657889"/>
              <a:gd name="connsiteX5" fmla="*/ 715990 w 924637"/>
              <a:gd name="connsiteY5" fmla="*/ 5177 h 657889"/>
              <a:gd name="connsiteX6" fmla="*/ 205135 w 924637"/>
              <a:gd name="connsiteY6" fmla="*/ 77778 h 657889"/>
              <a:gd name="connsiteX7" fmla="*/ 19443 w 924637"/>
              <a:gd name="connsiteY7" fmla="*/ 254270 h 657889"/>
              <a:gd name="connsiteX8" fmla="*/ 232089 w 924637"/>
              <a:gd name="connsiteY8" fmla="*/ 590519 h 657889"/>
              <a:gd name="connsiteX9" fmla="*/ 238982 w 924637"/>
              <a:gd name="connsiteY9" fmla="*/ 657889 h 657889"/>
              <a:gd name="connsiteX0" fmla="*/ 238982 w 924262"/>
              <a:gd name="connsiteY0" fmla="*/ 657889 h 657889"/>
              <a:gd name="connsiteX1" fmla="*/ 354772 w 924262"/>
              <a:gd name="connsiteY1" fmla="*/ 616508 h 657889"/>
              <a:gd name="connsiteX2" fmla="*/ 524192 w 924262"/>
              <a:gd name="connsiteY2" fmla="*/ 604883 h 657889"/>
              <a:gd name="connsiteX3" fmla="*/ 871513 w 924262"/>
              <a:gd name="connsiteY3" fmla="*/ 476584 h 657889"/>
              <a:gd name="connsiteX4" fmla="*/ 907259 w 924262"/>
              <a:gd name="connsiteY4" fmla="*/ 178779 h 657889"/>
              <a:gd name="connsiteX5" fmla="*/ 715990 w 924262"/>
              <a:gd name="connsiteY5" fmla="*/ 5177 h 657889"/>
              <a:gd name="connsiteX6" fmla="*/ 205135 w 924262"/>
              <a:gd name="connsiteY6" fmla="*/ 77778 h 657889"/>
              <a:gd name="connsiteX7" fmla="*/ 19443 w 924262"/>
              <a:gd name="connsiteY7" fmla="*/ 254270 h 657889"/>
              <a:gd name="connsiteX8" fmla="*/ 232089 w 924262"/>
              <a:gd name="connsiteY8" fmla="*/ 590519 h 657889"/>
              <a:gd name="connsiteX9" fmla="*/ 238982 w 924262"/>
              <a:gd name="connsiteY9" fmla="*/ 657889 h 657889"/>
              <a:gd name="connsiteX0" fmla="*/ 238982 w 924262"/>
              <a:gd name="connsiteY0" fmla="*/ 657889 h 657889"/>
              <a:gd name="connsiteX1" fmla="*/ 354772 w 924262"/>
              <a:gd name="connsiteY1" fmla="*/ 616508 h 657889"/>
              <a:gd name="connsiteX2" fmla="*/ 524192 w 924262"/>
              <a:gd name="connsiteY2" fmla="*/ 604883 h 657889"/>
              <a:gd name="connsiteX3" fmla="*/ 871513 w 924262"/>
              <a:gd name="connsiteY3" fmla="*/ 476584 h 657889"/>
              <a:gd name="connsiteX4" fmla="*/ 907259 w 924262"/>
              <a:gd name="connsiteY4" fmla="*/ 178779 h 657889"/>
              <a:gd name="connsiteX5" fmla="*/ 715990 w 924262"/>
              <a:gd name="connsiteY5" fmla="*/ 5177 h 657889"/>
              <a:gd name="connsiteX6" fmla="*/ 205135 w 924262"/>
              <a:gd name="connsiteY6" fmla="*/ 77778 h 657889"/>
              <a:gd name="connsiteX7" fmla="*/ 19443 w 924262"/>
              <a:gd name="connsiteY7" fmla="*/ 254270 h 657889"/>
              <a:gd name="connsiteX8" fmla="*/ 232089 w 924262"/>
              <a:gd name="connsiteY8" fmla="*/ 590519 h 657889"/>
              <a:gd name="connsiteX9" fmla="*/ 238982 w 924262"/>
              <a:gd name="connsiteY9" fmla="*/ 657889 h 657889"/>
              <a:gd name="connsiteX0" fmla="*/ 238982 w 923327"/>
              <a:gd name="connsiteY0" fmla="*/ 657889 h 657889"/>
              <a:gd name="connsiteX1" fmla="*/ 354772 w 923327"/>
              <a:gd name="connsiteY1" fmla="*/ 616508 h 657889"/>
              <a:gd name="connsiteX2" fmla="*/ 543969 w 923327"/>
              <a:gd name="connsiteY2" fmla="*/ 608568 h 657889"/>
              <a:gd name="connsiteX3" fmla="*/ 871513 w 923327"/>
              <a:gd name="connsiteY3" fmla="*/ 476584 h 657889"/>
              <a:gd name="connsiteX4" fmla="*/ 907259 w 923327"/>
              <a:gd name="connsiteY4" fmla="*/ 178779 h 657889"/>
              <a:gd name="connsiteX5" fmla="*/ 715990 w 923327"/>
              <a:gd name="connsiteY5" fmla="*/ 5177 h 657889"/>
              <a:gd name="connsiteX6" fmla="*/ 205135 w 923327"/>
              <a:gd name="connsiteY6" fmla="*/ 77778 h 657889"/>
              <a:gd name="connsiteX7" fmla="*/ 19443 w 923327"/>
              <a:gd name="connsiteY7" fmla="*/ 254270 h 657889"/>
              <a:gd name="connsiteX8" fmla="*/ 232089 w 923327"/>
              <a:gd name="connsiteY8" fmla="*/ 590519 h 657889"/>
              <a:gd name="connsiteX9" fmla="*/ 238982 w 923327"/>
              <a:gd name="connsiteY9" fmla="*/ 657889 h 657889"/>
              <a:gd name="connsiteX0" fmla="*/ 238982 w 922789"/>
              <a:gd name="connsiteY0" fmla="*/ 657889 h 657889"/>
              <a:gd name="connsiteX1" fmla="*/ 354772 w 922789"/>
              <a:gd name="connsiteY1" fmla="*/ 616508 h 657889"/>
              <a:gd name="connsiteX2" fmla="*/ 555775 w 922789"/>
              <a:gd name="connsiteY2" fmla="*/ 610544 h 657889"/>
              <a:gd name="connsiteX3" fmla="*/ 871513 w 922789"/>
              <a:gd name="connsiteY3" fmla="*/ 476584 h 657889"/>
              <a:gd name="connsiteX4" fmla="*/ 907259 w 922789"/>
              <a:gd name="connsiteY4" fmla="*/ 178779 h 657889"/>
              <a:gd name="connsiteX5" fmla="*/ 715990 w 922789"/>
              <a:gd name="connsiteY5" fmla="*/ 5177 h 657889"/>
              <a:gd name="connsiteX6" fmla="*/ 205135 w 922789"/>
              <a:gd name="connsiteY6" fmla="*/ 77778 h 657889"/>
              <a:gd name="connsiteX7" fmla="*/ 19443 w 922789"/>
              <a:gd name="connsiteY7" fmla="*/ 254270 h 657889"/>
              <a:gd name="connsiteX8" fmla="*/ 232089 w 922789"/>
              <a:gd name="connsiteY8" fmla="*/ 590519 h 657889"/>
              <a:gd name="connsiteX9" fmla="*/ 238982 w 922789"/>
              <a:gd name="connsiteY9" fmla="*/ 657889 h 657889"/>
              <a:gd name="connsiteX0" fmla="*/ 237724 w 922789"/>
              <a:gd name="connsiteY0" fmla="*/ 662631 h 662631"/>
              <a:gd name="connsiteX1" fmla="*/ 354772 w 922789"/>
              <a:gd name="connsiteY1" fmla="*/ 616508 h 662631"/>
              <a:gd name="connsiteX2" fmla="*/ 555775 w 922789"/>
              <a:gd name="connsiteY2" fmla="*/ 610544 h 662631"/>
              <a:gd name="connsiteX3" fmla="*/ 871513 w 922789"/>
              <a:gd name="connsiteY3" fmla="*/ 476584 h 662631"/>
              <a:gd name="connsiteX4" fmla="*/ 907259 w 922789"/>
              <a:gd name="connsiteY4" fmla="*/ 178779 h 662631"/>
              <a:gd name="connsiteX5" fmla="*/ 715990 w 922789"/>
              <a:gd name="connsiteY5" fmla="*/ 5177 h 662631"/>
              <a:gd name="connsiteX6" fmla="*/ 205135 w 922789"/>
              <a:gd name="connsiteY6" fmla="*/ 77778 h 662631"/>
              <a:gd name="connsiteX7" fmla="*/ 19443 w 922789"/>
              <a:gd name="connsiteY7" fmla="*/ 254270 h 662631"/>
              <a:gd name="connsiteX8" fmla="*/ 232089 w 922789"/>
              <a:gd name="connsiteY8" fmla="*/ 590519 h 662631"/>
              <a:gd name="connsiteX9" fmla="*/ 237724 w 922789"/>
              <a:gd name="connsiteY9" fmla="*/ 662631 h 662631"/>
              <a:gd name="connsiteX0" fmla="*/ 237724 w 922789"/>
              <a:gd name="connsiteY0" fmla="*/ 662631 h 662631"/>
              <a:gd name="connsiteX1" fmla="*/ 316417 w 922789"/>
              <a:gd name="connsiteY1" fmla="*/ 623300 h 662631"/>
              <a:gd name="connsiteX2" fmla="*/ 555775 w 922789"/>
              <a:gd name="connsiteY2" fmla="*/ 610544 h 662631"/>
              <a:gd name="connsiteX3" fmla="*/ 871513 w 922789"/>
              <a:gd name="connsiteY3" fmla="*/ 476584 h 662631"/>
              <a:gd name="connsiteX4" fmla="*/ 907259 w 922789"/>
              <a:gd name="connsiteY4" fmla="*/ 178779 h 662631"/>
              <a:gd name="connsiteX5" fmla="*/ 715990 w 922789"/>
              <a:gd name="connsiteY5" fmla="*/ 5177 h 662631"/>
              <a:gd name="connsiteX6" fmla="*/ 205135 w 922789"/>
              <a:gd name="connsiteY6" fmla="*/ 77778 h 662631"/>
              <a:gd name="connsiteX7" fmla="*/ 19443 w 922789"/>
              <a:gd name="connsiteY7" fmla="*/ 254270 h 662631"/>
              <a:gd name="connsiteX8" fmla="*/ 232089 w 922789"/>
              <a:gd name="connsiteY8" fmla="*/ 590519 h 662631"/>
              <a:gd name="connsiteX9" fmla="*/ 237724 w 922789"/>
              <a:gd name="connsiteY9" fmla="*/ 662631 h 662631"/>
              <a:gd name="connsiteX0" fmla="*/ 237724 w 922789"/>
              <a:gd name="connsiteY0" fmla="*/ 662631 h 662631"/>
              <a:gd name="connsiteX1" fmla="*/ 316417 w 922789"/>
              <a:gd name="connsiteY1" fmla="*/ 623300 h 662631"/>
              <a:gd name="connsiteX2" fmla="*/ 555775 w 922789"/>
              <a:gd name="connsiteY2" fmla="*/ 610544 h 662631"/>
              <a:gd name="connsiteX3" fmla="*/ 871513 w 922789"/>
              <a:gd name="connsiteY3" fmla="*/ 476584 h 662631"/>
              <a:gd name="connsiteX4" fmla="*/ 907259 w 922789"/>
              <a:gd name="connsiteY4" fmla="*/ 178779 h 662631"/>
              <a:gd name="connsiteX5" fmla="*/ 715990 w 922789"/>
              <a:gd name="connsiteY5" fmla="*/ 5177 h 662631"/>
              <a:gd name="connsiteX6" fmla="*/ 205135 w 922789"/>
              <a:gd name="connsiteY6" fmla="*/ 77778 h 662631"/>
              <a:gd name="connsiteX7" fmla="*/ 19443 w 922789"/>
              <a:gd name="connsiteY7" fmla="*/ 254270 h 662631"/>
              <a:gd name="connsiteX8" fmla="*/ 232089 w 922789"/>
              <a:gd name="connsiteY8" fmla="*/ 590519 h 662631"/>
              <a:gd name="connsiteX9" fmla="*/ 237724 w 922789"/>
              <a:gd name="connsiteY9" fmla="*/ 662631 h 662631"/>
              <a:gd name="connsiteX0" fmla="*/ 237724 w 922895"/>
              <a:gd name="connsiteY0" fmla="*/ 675244 h 675244"/>
              <a:gd name="connsiteX1" fmla="*/ 316417 w 922895"/>
              <a:gd name="connsiteY1" fmla="*/ 635913 h 675244"/>
              <a:gd name="connsiteX2" fmla="*/ 555775 w 922895"/>
              <a:gd name="connsiteY2" fmla="*/ 623157 h 675244"/>
              <a:gd name="connsiteX3" fmla="*/ 871513 w 922895"/>
              <a:gd name="connsiteY3" fmla="*/ 489197 h 675244"/>
              <a:gd name="connsiteX4" fmla="*/ 907259 w 922895"/>
              <a:gd name="connsiteY4" fmla="*/ 191392 h 675244"/>
              <a:gd name="connsiteX5" fmla="*/ 714533 w 922895"/>
              <a:gd name="connsiteY5" fmla="*/ 4490 h 675244"/>
              <a:gd name="connsiteX6" fmla="*/ 205135 w 922895"/>
              <a:gd name="connsiteY6" fmla="*/ 90391 h 675244"/>
              <a:gd name="connsiteX7" fmla="*/ 19443 w 922895"/>
              <a:gd name="connsiteY7" fmla="*/ 266883 h 675244"/>
              <a:gd name="connsiteX8" fmla="*/ 232089 w 922895"/>
              <a:gd name="connsiteY8" fmla="*/ 603132 h 675244"/>
              <a:gd name="connsiteX9" fmla="*/ 237724 w 922895"/>
              <a:gd name="connsiteY9" fmla="*/ 675244 h 675244"/>
              <a:gd name="connsiteX0" fmla="*/ 237724 w 921860"/>
              <a:gd name="connsiteY0" fmla="*/ 675486 h 675486"/>
              <a:gd name="connsiteX1" fmla="*/ 316417 w 921860"/>
              <a:gd name="connsiteY1" fmla="*/ 636155 h 675486"/>
              <a:gd name="connsiteX2" fmla="*/ 555775 w 921860"/>
              <a:gd name="connsiteY2" fmla="*/ 623399 h 675486"/>
              <a:gd name="connsiteX3" fmla="*/ 871513 w 921860"/>
              <a:gd name="connsiteY3" fmla="*/ 489439 h 675486"/>
              <a:gd name="connsiteX4" fmla="*/ 907259 w 921860"/>
              <a:gd name="connsiteY4" fmla="*/ 191634 h 675486"/>
              <a:gd name="connsiteX5" fmla="*/ 728723 w 921860"/>
              <a:gd name="connsiteY5" fmla="*/ 4479 h 675486"/>
              <a:gd name="connsiteX6" fmla="*/ 205135 w 921860"/>
              <a:gd name="connsiteY6" fmla="*/ 90633 h 675486"/>
              <a:gd name="connsiteX7" fmla="*/ 19443 w 921860"/>
              <a:gd name="connsiteY7" fmla="*/ 267125 h 675486"/>
              <a:gd name="connsiteX8" fmla="*/ 232089 w 921860"/>
              <a:gd name="connsiteY8" fmla="*/ 603374 h 675486"/>
              <a:gd name="connsiteX9" fmla="*/ 237724 w 921860"/>
              <a:gd name="connsiteY9" fmla="*/ 675486 h 675486"/>
              <a:gd name="connsiteX0" fmla="*/ 237610 w 921746"/>
              <a:gd name="connsiteY0" fmla="*/ 675486 h 675486"/>
              <a:gd name="connsiteX1" fmla="*/ 316303 w 921746"/>
              <a:gd name="connsiteY1" fmla="*/ 636155 h 675486"/>
              <a:gd name="connsiteX2" fmla="*/ 555661 w 921746"/>
              <a:gd name="connsiteY2" fmla="*/ 623399 h 675486"/>
              <a:gd name="connsiteX3" fmla="*/ 871399 w 921746"/>
              <a:gd name="connsiteY3" fmla="*/ 489439 h 675486"/>
              <a:gd name="connsiteX4" fmla="*/ 907145 w 921746"/>
              <a:gd name="connsiteY4" fmla="*/ 191634 h 675486"/>
              <a:gd name="connsiteX5" fmla="*/ 728609 w 921746"/>
              <a:gd name="connsiteY5" fmla="*/ 4479 h 675486"/>
              <a:gd name="connsiteX6" fmla="*/ 205021 w 921746"/>
              <a:gd name="connsiteY6" fmla="*/ 90633 h 675486"/>
              <a:gd name="connsiteX7" fmla="*/ 19329 w 921746"/>
              <a:gd name="connsiteY7" fmla="*/ 267125 h 675486"/>
              <a:gd name="connsiteX8" fmla="*/ 232703 w 921746"/>
              <a:gd name="connsiteY8" fmla="*/ 610024 h 675486"/>
              <a:gd name="connsiteX9" fmla="*/ 237610 w 921746"/>
              <a:gd name="connsiteY9" fmla="*/ 675486 h 675486"/>
              <a:gd name="connsiteX0" fmla="*/ 234474 w 918610"/>
              <a:gd name="connsiteY0" fmla="*/ 675486 h 675486"/>
              <a:gd name="connsiteX1" fmla="*/ 313167 w 918610"/>
              <a:gd name="connsiteY1" fmla="*/ 636155 h 675486"/>
              <a:gd name="connsiteX2" fmla="*/ 552525 w 918610"/>
              <a:gd name="connsiteY2" fmla="*/ 623399 h 675486"/>
              <a:gd name="connsiteX3" fmla="*/ 868263 w 918610"/>
              <a:gd name="connsiteY3" fmla="*/ 489439 h 675486"/>
              <a:gd name="connsiteX4" fmla="*/ 904009 w 918610"/>
              <a:gd name="connsiteY4" fmla="*/ 191634 h 675486"/>
              <a:gd name="connsiteX5" fmla="*/ 725473 w 918610"/>
              <a:gd name="connsiteY5" fmla="*/ 4479 h 675486"/>
              <a:gd name="connsiteX6" fmla="*/ 201885 w 918610"/>
              <a:gd name="connsiteY6" fmla="*/ 90633 h 675486"/>
              <a:gd name="connsiteX7" fmla="*/ 16193 w 918610"/>
              <a:gd name="connsiteY7" fmla="*/ 267125 h 675486"/>
              <a:gd name="connsiteX8" fmla="*/ 229567 w 918610"/>
              <a:gd name="connsiteY8" fmla="*/ 610024 h 675486"/>
              <a:gd name="connsiteX9" fmla="*/ 234474 w 918610"/>
              <a:gd name="connsiteY9" fmla="*/ 675486 h 675486"/>
              <a:gd name="connsiteX0" fmla="*/ 234474 w 918610"/>
              <a:gd name="connsiteY0" fmla="*/ 675486 h 675486"/>
              <a:gd name="connsiteX1" fmla="*/ 306951 w 918610"/>
              <a:gd name="connsiteY1" fmla="*/ 637256 h 675486"/>
              <a:gd name="connsiteX2" fmla="*/ 552525 w 918610"/>
              <a:gd name="connsiteY2" fmla="*/ 623399 h 675486"/>
              <a:gd name="connsiteX3" fmla="*/ 868263 w 918610"/>
              <a:gd name="connsiteY3" fmla="*/ 489439 h 675486"/>
              <a:gd name="connsiteX4" fmla="*/ 904009 w 918610"/>
              <a:gd name="connsiteY4" fmla="*/ 191634 h 675486"/>
              <a:gd name="connsiteX5" fmla="*/ 725473 w 918610"/>
              <a:gd name="connsiteY5" fmla="*/ 4479 h 675486"/>
              <a:gd name="connsiteX6" fmla="*/ 201885 w 918610"/>
              <a:gd name="connsiteY6" fmla="*/ 90633 h 675486"/>
              <a:gd name="connsiteX7" fmla="*/ 16193 w 918610"/>
              <a:gd name="connsiteY7" fmla="*/ 267125 h 675486"/>
              <a:gd name="connsiteX8" fmla="*/ 229567 w 918610"/>
              <a:gd name="connsiteY8" fmla="*/ 610024 h 675486"/>
              <a:gd name="connsiteX9" fmla="*/ 234474 w 918610"/>
              <a:gd name="connsiteY9" fmla="*/ 675486 h 675486"/>
              <a:gd name="connsiteX0" fmla="*/ 235490 w 919626"/>
              <a:gd name="connsiteY0" fmla="*/ 675486 h 675486"/>
              <a:gd name="connsiteX1" fmla="*/ 307967 w 919626"/>
              <a:gd name="connsiteY1" fmla="*/ 637256 h 675486"/>
              <a:gd name="connsiteX2" fmla="*/ 553541 w 919626"/>
              <a:gd name="connsiteY2" fmla="*/ 623399 h 675486"/>
              <a:gd name="connsiteX3" fmla="*/ 869279 w 919626"/>
              <a:gd name="connsiteY3" fmla="*/ 489439 h 675486"/>
              <a:gd name="connsiteX4" fmla="*/ 905025 w 919626"/>
              <a:gd name="connsiteY4" fmla="*/ 191634 h 675486"/>
              <a:gd name="connsiteX5" fmla="*/ 726489 w 919626"/>
              <a:gd name="connsiteY5" fmla="*/ 4479 h 675486"/>
              <a:gd name="connsiteX6" fmla="*/ 202901 w 919626"/>
              <a:gd name="connsiteY6" fmla="*/ 90633 h 675486"/>
              <a:gd name="connsiteX7" fmla="*/ 17209 w 919626"/>
              <a:gd name="connsiteY7" fmla="*/ 267125 h 675486"/>
              <a:gd name="connsiteX8" fmla="*/ 222584 w 919626"/>
              <a:gd name="connsiteY8" fmla="*/ 614126 h 675486"/>
              <a:gd name="connsiteX9" fmla="*/ 235490 w 919626"/>
              <a:gd name="connsiteY9" fmla="*/ 675486 h 675486"/>
              <a:gd name="connsiteX0" fmla="*/ 235490 w 919626"/>
              <a:gd name="connsiteY0" fmla="*/ 675486 h 675486"/>
              <a:gd name="connsiteX1" fmla="*/ 301751 w 919626"/>
              <a:gd name="connsiteY1" fmla="*/ 638357 h 675486"/>
              <a:gd name="connsiteX2" fmla="*/ 553541 w 919626"/>
              <a:gd name="connsiteY2" fmla="*/ 623399 h 675486"/>
              <a:gd name="connsiteX3" fmla="*/ 869279 w 919626"/>
              <a:gd name="connsiteY3" fmla="*/ 489439 h 675486"/>
              <a:gd name="connsiteX4" fmla="*/ 905025 w 919626"/>
              <a:gd name="connsiteY4" fmla="*/ 191634 h 675486"/>
              <a:gd name="connsiteX5" fmla="*/ 726489 w 919626"/>
              <a:gd name="connsiteY5" fmla="*/ 4479 h 675486"/>
              <a:gd name="connsiteX6" fmla="*/ 202901 w 919626"/>
              <a:gd name="connsiteY6" fmla="*/ 90633 h 675486"/>
              <a:gd name="connsiteX7" fmla="*/ 17209 w 919626"/>
              <a:gd name="connsiteY7" fmla="*/ 267125 h 675486"/>
              <a:gd name="connsiteX8" fmla="*/ 222584 w 919626"/>
              <a:gd name="connsiteY8" fmla="*/ 614126 h 675486"/>
              <a:gd name="connsiteX9" fmla="*/ 235490 w 919626"/>
              <a:gd name="connsiteY9" fmla="*/ 675486 h 675486"/>
              <a:gd name="connsiteX0" fmla="*/ 236660 w 920796"/>
              <a:gd name="connsiteY0" fmla="*/ 675486 h 675486"/>
              <a:gd name="connsiteX1" fmla="*/ 302921 w 920796"/>
              <a:gd name="connsiteY1" fmla="*/ 638357 h 675486"/>
              <a:gd name="connsiteX2" fmla="*/ 554711 w 920796"/>
              <a:gd name="connsiteY2" fmla="*/ 623399 h 675486"/>
              <a:gd name="connsiteX3" fmla="*/ 870449 w 920796"/>
              <a:gd name="connsiteY3" fmla="*/ 489439 h 675486"/>
              <a:gd name="connsiteX4" fmla="*/ 906195 w 920796"/>
              <a:gd name="connsiteY4" fmla="*/ 191634 h 675486"/>
              <a:gd name="connsiteX5" fmla="*/ 727659 w 920796"/>
              <a:gd name="connsiteY5" fmla="*/ 4479 h 675486"/>
              <a:gd name="connsiteX6" fmla="*/ 204071 w 920796"/>
              <a:gd name="connsiteY6" fmla="*/ 90633 h 675486"/>
              <a:gd name="connsiteX7" fmla="*/ 18379 w 920796"/>
              <a:gd name="connsiteY7" fmla="*/ 267125 h 675486"/>
              <a:gd name="connsiteX8" fmla="*/ 223754 w 920796"/>
              <a:gd name="connsiteY8" fmla="*/ 614126 h 675486"/>
              <a:gd name="connsiteX9" fmla="*/ 236660 w 920796"/>
              <a:gd name="connsiteY9" fmla="*/ 675486 h 675486"/>
              <a:gd name="connsiteX0" fmla="*/ 236660 w 924042"/>
              <a:gd name="connsiteY0" fmla="*/ 674029 h 674029"/>
              <a:gd name="connsiteX1" fmla="*/ 302921 w 924042"/>
              <a:gd name="connsiteY1" fmla="*/ 636900 h 674029"/>
              <a:gd name="connsiteX2" fmla="*/ 554711 w 924042"/>
              <a:gd name="connsiteY2" fmla="*/ 621942 h 674029"/>
              <a:gd name="connsiteX3" fmla="*/ 870449 w 924042"/>
              <a:gd name="connsiteY3" fmla="*/ 487982 h 674029"/>
              <a:gd name="connsiteX4" fmla="*/ 910627 w 924042"/>
              <a:gd name="connsiteY4" fmla="*/ 192078 h 674029"/>
              <a:gd name="connsiteX5" fmla="*/ 727659 w 924042"/>
              <a:gd name="connsiteY5" fmla="*/ 3022 h 674029"/>
              <a:gd name="connsiteX6" fmla="*/ 204071 w 924042"/>
              <a:gd name="connsiteY6" fmla="*/ 89176 h 674029"/>
              <a:gd name="connsiteX7" fmla="*/ 18379 w 924042"/>
              <a:gd name="connsiteY7" fmla="*/ 265668 h 674029"/>
              <a:gd name="connsiteX8" fmla="*/ 223754 w 924042"/>
              <a:gd name="connsiteY8" fmla="*/ 612669 h 674029"/>
              <a:gd name="connsiteX9" fmla="*/ 236660 w 924042"/>
              <a:gd name="connsiteY9" fmla="*/ 674029 h 674029"/>
              <a:gd name="connsiteX0" fmla="*/ 236660 w 923289"/>
              <a:gd name="connsiteY0" fmla="*/ 677077 h 677077"/>
              <a:gd name="connsiteX1" fmla="*/ 302921 w 923289"/>
              <a:gd name="connsiteY1" fmla="*/ 639948 h 677077"/>
              <a:gd name="connsiteX2" fmla="*/ 554711 w 923289"/>
              <a:gd name="connsiteY2" fmla="*/ 624990 h 677077"/>
              <a:gd name="connsiteX3" fmla="*/ 870449 w 923289"/>
              <a:gd name="connsiteY3" fmla="*/ 491030 h 677077"/>
              <a:gd name="connsiteX4" fmla="*/ 910627 w 923289"/>
              <a:gd name="connsiteY4" fmla="*/ 195126 h 677077"/>
              <a:gd name="connsiteX5" fmla="*/ 737874 w 923289"/>
              <a:gd name="connsiteY5" fmla="*/ 2918 h 677077"/>
              <a:gd name="connsiteX6" fmla="*/ 204071 w 923289"/>
              <a:gd name="connsiteY6" fmla="*/ 92224 h 677077"/>
              <a:gd name="connsiteX7" fmla="*/ 18379 w 923289"/>
              <a:gd name="connsiteY7" fmla="*/ 268716 h 677077"/>
              <a:gd name="connsiteX8" fmla="*/ 223754 w 923289"/>
              <a:gd name="connsiteY8" fmla="*/ 615717 h 677077"/>
              <a:gd name="connsiteX9" fmla="*/ 236660 w 923289"/>
              <a:gd name="connsiteY9" fmla="*/ 677077 h 677077"/>
              <a:gd name="connsiteX0" fmla="*/ 236660 w 923277"/>
              <a:gd name="connsiteY0" fmla="*/ 684928 h 684928"/>
              <a:gd name="connsiteX1" fmla="*/ 302921 w 923277"/>
              <a:gd name="connsiteY1" fmla="*/ 647799 h 684928"/>
              <a:gd name="connsiteX2" fmla="*/ 554711 w 923277"/>
              <a:gd name="connsiteY2" fmla="*/ 632841 h 684928"/>
              <a:gd name="connsiteX3" fmla="*/ 870449 w 923277"/>
              <a:gd name="connsiteY3" fmla="*/ 498881 h 684928"/>
              <a:gd name="connsiteX4" fmla="*/ 910627 w 923277"/>
              <a:gd name="connsiteY4" fmla="*/ 202977 h 684928"/>
              <a:gd name="connsiteX5" fmla="*/ 738044 w 923277"/>
              <a:gd name="connsiteY5" fmla="*/ 2683 h 684928"/>
              <a:gd name="connsiteX6" fmla="*/ 204071 w 923277"/>
              <a:gd name="connsiteY6" fmla="*/ 100075 h 684928"/>
              <a:gd name="connsiteX7" fmla="*/ 18379 w 923277"/>
              <a:gd name="connsiteY7" fmla="*/ 276567 h 684928"/>
              <a:gd name="connsiteX8" fmla="*/ 223754 w 923277"/>
              <a:gd name="connsiteY8" fmla="*/ 623568 h 684928"/>
              <a:gd name="connsiteX9" fmla="*/ 236660 w 923277"/>
              <a:gd name="connsiteY9" fmla="*/ 684928 h 684928"/>
              <a:gd name="connsiteX0" fmla="*/ 236660 w 923277"/>
              <a:gd name="connsiteY0" fmla="*/ 685385 h 685385"/>
              <a:gd name="connsiteX1" fmla="*/ 302921 w 923277"/>
              <a:gd name="connsiteY1" fmla="*/ 648256 h 685385"/>
              <a:gd name="connsiteX2" fmla="*/ 554711 w 923277"/>
              <a:gd name="connsiteY2" fmla="*/ 633298 h 685385"/>
              <a:gd name="connsiteX3" fmla="*/ 870449 w 923277"/>
              <a:gd name="connsiteY3" fmla="*/ 499338 h 685385"/>
              <a:gd name="connsiteX4" fmla="*/ 910627 w 923277"/>
              <a:gd name="connsiteY4" fmla="*/ 203434 h 685385"/>
              <a:gd name="connsiteX5" fmla="*/ 738044 w 923277"/>
              <a:gd name="connsiteY5" fmla="*/ 3140 h 685385"/>
              <a:gd name="connsiteX6" fmla="*/ 195293 w 923277"/>
              <a:gd name="connsiteY6" fmla="*/ 94802 h 685385"/>
              <a:gd name="connsiteX7" fmla="*/ 18379 w 923277"/>
              <a:gd name="connsiteY7" fmla="*/ 277024 h 685385"/>
              <a:gd name="connsiteX8" fmla="*/ 223754 w 923277"/>
              <a:gd name="connsiteY8" fmla="*/ 624025 h 685385"/>
              <a:gd name="connsiteX9" fmla="*/ 236660 w 923277"/>
              <a:gd name="connsiteY9" fmla="*/ 685385 h 685385"/>
              <a:gd name="connsiteX0" fmla="*/ 238970 w 925587"/>
              <a:gd name="connsiteY0" fmla="*/ 685330 h 685330"/>
              <a:gd name="connsiteX1" fmla="*/ 305231 w 925587"/>
              <a:gd name="connsiteY1" fmla="*/ 648201 h 685330"/>
              <a:gd name="connsiteX2" fmla="*/ 557021 w 925587"/>
              <a:gd name="connsiteY2" fmla="*/ 633243 h 685330"/>
              <a:gd name="connsiteX3" fmla="*/ 872759 w 925587"/>
              <a:gd name="connsiteY3" fmla="*/ 499283 h 685330"/>
              <a:gd name="connsiteX4" fmla="*/ 912937 w 925587"/>
              <a:gd name="connsiteY4" fmla="*/ 203379 h 685330"/>
              <a:gd name="connsiteX5" fmla="*/ 740354 w 925587"/>
              <a:gd name="connsiteY5" fmla="*/ 3085 h 685330"/>
              <a:gd name="connsiteX6" fmla="*/ 197603 w 925587"/>
              <a:gd name="connsiteY6" fmla="*/ 94747 h 685330"/>
              <a:gd name="connsiteX7" fmla="*/ 17988 w 925587"/>
              <a:gd name="connsiteY7" fmla="*/ 267917 h 685330"/>
              <a:gd name="connsiteX8" fmla="*/ 226064 w 925587"/>
              <a:gd name="connsiteY8" fmla="*/ 623970 h 685330"/>
              <a:gd name="connsiteX9" fmla="*/ 238970 w 925587"/>
              <a:gd name="connsiteY9" fmla="*/ 685330 h 685330"/>
              <a:gd name="connsiteX0" fmla="*/ 238970 w 925587"/>
              <a:gd name="connsiteY0" fmla="*/ 685330 h 685330"/>
              <a:gd name="connsiteX1" fmla="*/ 305231 w 925587"/>
              <a:gd name="connsiteY1" fmla="*/ 648201 h 685330"/>
              <a:gd name="connsiteX2" fmla="*/ 557021 w 925587"/>
              <a:gd name="connsiteY2" fmla="*/ 633243 h 685330"/>
              <a:gd name="connsiteX3" fmla="*/ 872759 w 925587"/>
              <a:gd name="connsiteY3" fmla="*/ 499283 h 685330"/>
              <a:gd name="connsiteX4" fmla="*/ 912937 w 925587"/>
              <a:gd name="connsiteY4" fmla="*/ 203379 h 685330"/>
              <a:gd name="connsiteX5" fmla="*/ 740354 w 925587"/>
              <a:gd name="connsiteY5" fmla="*/ 3085 h 685330"/>
              <a:gd name="connsiteX6" fmla="*/ 197603 w 925587"/>
              <a:gd name="connsiteY6" fmla="*/ 94747 h 685330"/>
              <a:gd name="connsiteX7" fmla="*/ 17988 w 925587"/>
              <a:gd name="connsiteY7" fmla="*/ 267917 h 685330"/>
              <a:gd name="connsiteX8" fmla="*/ 226064 w 925587"/>
              <a:gd name="connsiteY8" fmla="*/ 623970 h 685330"/>
              <a:gd name="connsiteX9" fmla="*/ 238970 w 925587"/>
              <a:gd name="connsiteY9" fmla="*/ 685330 h 685330"/>
              <a:gd name="connsiteX0" fmla="*/ 238970 w 926807"/>
              <a:gd name="connsiteY0" fmla="*/ 647076 h 647076"/>
              <a:gd name="connsiteX1" fmla="*/ 305231 w 926807"/>
              <a:gd name="connsiteY1" fmla="*/ 609947 h 647076"/>
              <a:gd name="connsiteX2" fmla="*/ 557021 w 926807"/>
              <a:gd name="connsiteY2" fmla="*/ 594989 h 647076"/>
              <a:gd name="connsiteX3" fmla="*/ 872759 w 926807"/>
              <a:gd name="connsiteY3" fmla="*/ 461029 h 647076"/>
              <a:gd name="connsiteX4" fmla="*/ 912937 w 926807"/>
              <a:gd name="connsiteY4" fmla="*/ 165125 h 647076"/>
              <a:gd name="connsiteX5" fmla="*/ 723808 w 926807"/>
              <a:gd name="connsiteY5" fmla="*/ 5211 h 647076"/>
              <a:gd name="connsiteX6" fmla="*/ 197603 w 926807"/>
              <a:gd name="connsiteY6" fmla="*/ 56493 h 647076"/>
              <a:gd name="connsiteX7" fmla="*/ 17988 w 926807"/>
              <a:gd name="connsiteY7" fmla="*/ 229663 h 647076"/>
              <a:gd name="connsiteX8" fmla="*/ 226064 w 926807"/>
              <a:gd name="connsiteY8" fmla="*/ 585716 h 647076"/>
              <a:gd name="connsiteX9" fmla="*/ 238970 w 926807"/>
              <a:gd name="connsiteY9" fmla="*/ 647076 h 647076"/>
              <a:gd name="connsiteX0" fmla="*/ 238970 w 933356"/>
              <a:gd name="connsiteY0" fmla="*/ 650456 h 650456"/>
              <a:gd name="connsiteX1" fmla="*/ 305231 w 933356"/>
              <a:gd name="connsiteY1" fmla="*/ 613327 h 650456"/>
              <a:gd name="connsiteX2" fmla="*/ 557021 w 933356"/>
              <a:gd name="connsiteY2" fmla="*/ 598369 h 650456"/>
              <a:gd name="connsiteX3" fmla="*/ 872759 w 933356"/>
              <a:gd name="connsiteY3" fmla="*/ 464409 h 650456"/>
              <a:gd name="connsiteX4" fmla="*/ 921405 w 933356"/>
              <a:gd name="connsiteY4" fmla="*/ 219836 h 650456"/>
              <a:gd name="connsiteX5" fmla="*/ 723808 w 933356"/>
              <a:gd name="connsiteY5" fmla="*/ 8591 h 650456"/>
              <a:gd name="connsiteX6" fmla="*/ 197603 w 933356"/>
              <a:gd name="connsiteY6" fmla="*/ 59873 h 650456"/>
              <a:gd name="connsiteX7" fmla="*/ 17988 w 933356"/>
              <a:gd name="connsiteY7" fmla="*/ 233043 h 650456"/>
              <a:gd name="connsiteX8" fmla="*/ 226064 w 933356"/>
              <a:gd name="connsiteY8" fmla="*/ 589096 h 650456"/>
              <a:gd name="connsiteX9" fmla="*/ 238970 w 933356"/>
              <a:gd name="connsiteY9" fmla="*/ 650456 h 650456"/>
              <a:gd name="connsiteX0" fmla="*/ 238970 w 933356"/>
              <a:gd name="connsiteY0" fmla="*/ 650456 h 650456"/>
              <a:gd name="connsiteX1" fmla="*/ 325366 w 933356"/>
              <a:gd name="connsiteY1" fmla="*/ 614273 h 650456"/>
              <a:gd name="connsiteX2" fmla="*/ 557021 w 933356"/>
              <a:gd name="connsiteY2" fmla="*/ 598369 h 650456"/>
              <a:gd name="connsiteX3" fmla="*/ 872759 w 933356"/>
              <a:gd name="connsiteY3" fmla="*/ 464409 h 650456"/>
              <a:gd name="connsiteX4" fmla="*/ 921405 w 933356"/>
              <a:gd name="connsiteY4" fmla="*/ 219836 h 650456"/>
              <a:gd name="connsiteX5" fmla="*/ 723808 w 933356"/>
              <a:gd name="connsiteY5" fmla="*/ 8591 h 650456"/>
              <a:gd name="connsiteX6" fmla="*/ 197603 w 933356"/>
              <a:gd name="connsiteY6" fmla="*/ 59873 h 650456"/>
              <a:gd name="connsiteX7" fmla="*/ 17988 w 933356"/>
              <a:gd name="connsiteY7" fmla="*/ 233043 h 650456"/>
              <a:gd name="connsiteX8" fmla="*/ 226064 w 933356"/>
              <a:gd name="connsiteY8" fmla="*/ 589096 h 650456"/>
              <a:gd name="connsiteX9" fmla="*/ 238970 w 933356"/>
              <a:gd name="connsiteY9" fmla="*/ 650456 h 650456"/>
              <a:gd name="connsiteX0" fmla="*/ 240584 w 934970"/>
              <a:gd name="connsiteY0" fmla="*/ 650456 h 650456"/>
              <a:gd name="connsiteX1" fmla="*/ 326980 w 934970"/>
              <a:gd name="connsiteY1" fmla="*/ 614273 h 650456"/>
              <a:gd name="connsiteX2" fmla="*/ 558635 w 934970"/>
              <a:gd name="connsiteY2" fmla="*/ 598369 h 650456"/>
              <a:gd name="connsiteX3" fmla="*/ 874373 w 934970"/>
              <a:gd name="connsiteY3" fmla="*/ 464409 h 650456"/>
              <a:gd name="connsiteX4" fmla="*/ 923019 w 934970"/>
              <a:gd name="connsiteY4" fmla="*/ 219836 h 650456"/>
              <a:gd name="connsiteX5" fmla="*/ 725422 w 934970"/>
              <a:gd name="connsiteY5" fmla="*/ 8591 h 650456"/>
              <a:gd name="connsiteX6" fmla="*/ 199217 w 934970"/>
              <a:gd name="connsiteY6" fmla="*/ 59873 h 650456"/>
              <a:gd name="connsiteX7" fmla="*/ 19602 w 934970"/>
              <a:gd name="connsiteY7" fmla="*/ 233043 h 650456"/>
              <a:gd name="connsiteX8" fmla="*/ 217059 w 934970"/>
              <a:gd name="connsiteY8" fmla="*/ 589969 h 650456"/>
              <a:gd name="connsiteX9" fmla="*/ 240584 w 934970"/>
              <a:gd name="connsiteY9" fmla="*/ 650456 h 650456"/>
              <a:gd name="connsiteX0" fmla="*/ 240584 w 935083"/>
              <a:gd name="connsiteY0" fmla="*/ 652498 h 652498"/>
              <a:gd name="connsiteX1" fmla="*/ 326980 w 935083"/>
              <a:gd name="connsiteY1" fmla="*/ 616315 h 652498"/>
              <a:gd name="connsiteX2" fmla="*/ 558635 w 935083"/>
              <a:gd name="connsiteY2" fmla="*/ 600411 h 652498"/>
              <a:gd name="connsiteX3" fmla="*/ 874373 w 935083"/>
              <a:gd name="connsiteY3" fmla="*/ 466451 h 652498"/>
              <a:gd name="connsiteX4" fmla="*/ 923019 w 935083"/>
              <a:gd name="connsiteY4" fmla="*/ 221878 h 652498"/>
              <a:gd name="connsiteX5" fmla="*/ 723902 w 935083"/>
              <a:gd name="connsiteY5" fmla="*/ 8348 h 652498"/>
              <a:gd name="connsiteX6" fmla="*/ 199217 w 935083"/>
              <a:gd name="connsiteY6" fmla="*/ 61915 h 652498"/>
              <a:gd name="connsiteX7" fmla="*/ 19602 w 935083"/>
              <a:gd name="connsiteY7" fmla="*/ 235085 h 652498"/>
              <a:gd name="connsiteX8" fmla="*/ 217059 w 935083"/>
              <a:gd name="connsiteY8" fmla="*/ 592011 h 652498"/>
              <a:gd name="connsiteX9" fmla="*/ 240584 w 935083"/>
              <a:gd name="connsiteY9" fmla="*/ 652498 h 652498"/>
              <a:gd name="connsiteX0" fmla="*/ 240584 w 935083"/>
              <a:gd name="connsiteY0" fmla="*/ 690718 h 690718"/>
              <a:gd name="connsiteX1" fmla="*/ 326980 w 935083"/>
              <a:gd name="connsiteY1" fmla="*/ 654535 h 690718"/>
              <a:gd name="connsiteX2" fmla="*/ 558635 w 935083"/>
              <a:gd name="connsiteY2" fmla="*/ 638631 h 690718"/>
              <a:gd name="connsiteX3" fmla="*/ 874373 w 935083"/>
              <a:gd name="connsiteY3" fmla="*/ 504671 h 690718"/>
              <a:gd name="connsiteX4" fmla="*/ 923019 w 935083"/>
              <a:gd name="connsiteY4" fmla="*/ 260098 h 690718"/>
              <a:gd name="connsiteX5" fmla="*/ 723902 w 935083"/>
              <a:gd name="connsiteY5" fmla="*/ 46568 h 690718"/>
              <a:gd name="connsiteX6" fmla="*/ 199217 w 935083"/>
              <a:gd name="connsiteY6" fmla="*/ 100135 h 690718"/>
              <a:gd name="connsiteX7" fmla="*/ 19602 w 935083"/>
              <a:gd name="connsiteY7" fmla="*/ 273305 h 690718"/>
              <a:gd name="connsiteX8" fmla="*/ 217059 w 935083"/>
              <a:gd name="connsiteY8" fmla="*/ 630231 h 690718"/>
              <a:gd name="connsiteX9" fmla="*/ 240584 w 935083"/>
              <a:gd name="connsiteY9" fmla="*/ 690718 h 690718"/>
              <a:gd name="connsiteX0" fmla="*/ 240584 w 934424"/>
              <a:gd name="connsiteY0" fmla="*/ 718729 h 718729"/>
              <a:gd name="connsiteX1" fmla="*/ 326980 w 934424"/>
              <a:gd name="connsiteY1" fmla="*/ 682546 h 718729"/>
              <a:gd name="connsiteX2" fmla="*/ 558635 w 934424"/>
              <a:gd name="connsiteY2" fmla="*/ 666642 h 718729"/>
              <a:gd name="connsiteX3" fmla="*/ 874373 w 934424"/>
              <a:gd name="connsiteY3" fmla="*/ 532682 h 718729"/>
              <a:gd name="connsiteX4" fmla="*/ 923019 w 934424"/>
              <a:gd name="connsiteY4" fmla="*/ 288109 h 718729"/>
              <a:gd name="connsiteX5" fmla="*/ 732809 w 934424"/>
              <a:gd name="connsiteY5" fmla="*/ 41324 h 718729"/>
              <a:gd name="connsiteX6" fmla="*/ 199217 w 934424"/>
              <a:gd name="connsiteY6" fmla="*/ 128146 h 718729"/>
              <a:gd name="connsiteX7" fmla="*/ 19602 w 934424"/>
              <a:gd name="connsiteY7" fmla="*/ 301316 h 718729"/>
              <a:gd name="connsiteX8" fmla="*/ 217059 w 934424"/>
              <a:gd name="connsiteY8" fmla="*/ 658242 h 718729"/>
              <a:gd name="connsiteX9" fmla="*/ 240584 w 934424"/>
              <a:gd name="connsiteY9" fmla="*/ 718729 h 718729"/>
              <a:gd name="connsiteX0" fmla="*/ 240584 w 934424"/>
              <a:gd name="connsiteY0" fmla="*/ 722533 h 722533"/>
              <a:gd name="connsiteX1" fmla="*/ 326980 w 934424"/>
              <a:gd name="connsiteY1" fmla="*/ 686350 h 722533"/>
              <a:gd name="connsiteX2" fmla="*/ 558635 w 934424"/>
              <a:gd name="connsiteY2" fmla="*/ 670446 h 722533"/>
              <a:gd name="connsiteX3" fmla="*/ 874373 w 934424"/>
              <a:gd name="connsiteY3" fmla="*/ 536486 h 722533"/>
              <a:gd name="connsiteX4" fmla="*/ 923019 w 934424"/>
              <a:gd name="connsiteY4" fmla="*/ 291913 h 722533"/>
              <a:gd name="connsiteX5" fmla="*/ 732809 w 934424"/>
              <a:gd name="connsiteY5" fmla="*/ 45128 h 722533"/>
              <a:gd name="connsiteX6" fmla="*/ 199217 w 934424"/>
              <a:gd name="connsiteY6" fmla="*/ 131950 h 722533"/>
              <a:gd name="connsiteX7" fmla="*/ 19602 w 934424"/>
              <a:gd name="connsiteY7" fmla="*/ 305120 h 722533"/>
              <a:gd name="connsiteX8" fmla="*/ 217059 w 934424"/>
              <a:gd name="connsiteY8" fmla="*/ 662046 h 722533"/>
              <a:gd name="connsiteX9" fmla="*/ 240584 w 934424"/>
              <a:gd name="connsiteY9" fmla="*/ 722533 h 722533"/>
              <a:gd name="connsiteX0" fmla="*/ 240584 w 934424"/>
              <a:gd name="connsiteY0" fmla="*/ 720450 h 720450"/>
              <a:gd name="connsiteX1" fmla="*/ 326980 w 934424"/>
              <a:gd name="connsiteY1" fmla="*/ 684267 h 720450"/>
              <a:gd name="connsiteX2" fmla="*/ 558635 w 934424"/>
              <a:gd name="connsiteY2" fmla="*/ 668363 h 720450"/>
              <a:gd name="connsiteX3" fmla="*/ 874373 w 934424"/>
              <a:gd name="connsiteY3" fmla="*/ 534403 h 720450"/>
              <a:gd name="connsiteX4" fmla="*/ 923019 w 934424"/>
              <a:gd name="connsiteY4" fmla="*/ 289830 h 720450"/>
              <a:gd name="connsiteX5" fmla="*/ 732809 w 934424"/>
              <a:gd name="connsiteY5" fmla="*/ 43045 h 720450"/>
              <a:gd name="connsiteX6" fmla="*/ 199217 w 934424"/>
              <a:gd name="connsiteY6" fmla="*/ 129867 h 720450"/>
              <a:gd name="connsiteX7" fmla="*/ 19602 w 934424"/>
              <a:gd name="connsiteY7" fmla="*/ 303037 h 720450"/>
              <a:gd name="connsiteX8" fmla="*/ 217059 w 934424"/>
              <a:gd name="connsiteY8" fmla="*/ 659963 h 720450"/>
              <a:gd name="connsiteX9" fmla="*/ 240584 w 934424"/>
              <a:gd name="connsiteY9" fmla="*/ 720450 h 720450"/>
              <a:gd name="connsiteX0" fmla="*/ 240584 w 934424"/>
              <a:gd name="connsiteY0" fmla="*/ 685029 h 685029"/>
              <a:gd name="connsiteX1" fmla="*/ 326980 w 934424"/>
              <a:gd name="connsiteY1" fmla="*/ 648846 h 685029"/>
              <a:gd name="connsiteX2" fmla="*/ 558635 w 934424"/>
              <a:gd name="connsiteY2" fmla="*/ 632942 h 685029"/>
              <a:gd name="connsiteX3" fmla="*/ 874373 w 934424"/>
              <a:gd name="connsiteY3" fmla="*/ 498982 h 685029"/>
              <a:gd name="connsiteX4" fmla="*/ 923019 w 934424"/>
              <a:gd name="connsiteY4" fmla="*/ 254409 h 685029"/>
              <a:gd name="connsiteX5" fmla="*/ 732809 w 934424"/>
              <a:gd name="connsiteY5" fmla="*/ 7624 h 685029"/>
              <a:gd name="connsiteX6" fmla="*/ 194656 w 934424"/>
              <a:gd name="connsiteY6" fmla="*/ 87592 h 685029"/>
              <a:gd name="connsiteX7" fmla="*/ 19602 w 934424"/>
              <a:gd name="connsiteY7" fmla="*/ 267616 h 685029"/>
              <a:gd name="connsiteX8" fmla="*/ 217059 w 934424"/>
              <a:gd name="connsiteY8" fmla="*/ 624542 h 685029"/>
              <a:gd name="connsiteX9" fmla="*/ 240584 w 934424"/>
              <a:gd name="connsiteY9" fmla="*/ 685029 h 685029"/>
              <a:gd name="connsiteX0" fmla="*/ 240584 w 934424"/>
              <a:gd name="connsiteY0" fmla="*/ 687685 h 687685"/>
              <a:gd name="connsiteX1" fmla="*/ 326980 w 934424"/>
              <a:gd name="connsiteY1" fmla="*/ 651502 h 687685"/>
              <a:gd name="connsiteX2" fmla="*/ 558635 w 934424"/>
              <a:gd name="connsiteY2" fmla="*/ 635598 h 687685"/>
              <a:gd name="connsiteX3" fmla="*/ 874373 w 934424"/>
              <a:gd name="connsiteY3" fmla="*/ 501638 h 687685"/>
              <a:gd name="connsiteX4" fmla="*/ 923019 w 934424"/>
              <a:gd name="connsiteY4" fmla="*/ 257065 h 687685"/>
              <a:gd name="connsiteX5" fmla="*/ 732809 w 934424"/>
              <a:gd name="connsiteY5" fmla="*/ 10280 h 687685"/>
              <a:gd name="connsiteX6" fmla="*/ 228697 w 934424"/>
              <a:gd name="connsiteY6" fmla="*/ 75553 h 687685"/>
              <a:gd name="connsiteX7" fmla="*/ 19602 w 934424"/>
              <a:gd name="connsiteY7" fmla="*/ 270272 h 687685"/>
              <a:gd name="connsiteX8" fmla="*/ 217059 w 934424"/>
              <a:gd name="connsiteY8" fmla="*/ 627198 h 687685"/>
              <a:gd name="connsiteX9" fmla="*/ 240584 w 934424"/>
              <a:gd name="connsiteY9" fmla="*/ 687685 h 687685"/>
              <a:gd name="connsiteX0" fmla="*/ 240584 w 930983"/>
              <a:gd name="connsiteY0" fmla="*/ 687685 h 687685"/>
              <a:gd name="connsiteX1" fmla="*/ 326980 w 930983"/>
              <a:gd name="connsiteY1" fmla="*/ 651502 h 687685"/>
              <a:gd name="connsiteX2" fmla="*/ 558635 w 930983"/>
              <a:gd name="connsiteY2" fmla="*/ 635598 h 687685"/>
              <a:gd name="connsiteX3" fmla="*/ 861448 w 930983"/>
              <a:gd name="connsiteY3" fmla="*/ 482219 h 687685"/>
              <a:gd name="connsiteX4" fmla="*/ 923019 w 930983"/>
              <a:gd name="connsiteY4" fmla="*/ 257065 h 687685"/>
              <a:gd name="connsiteX5" fmla="*/ 732809 w 930983"/>
              <a:gd name="connsiteY5" fmla="*/ 10280 h 687685"/>
              <a:gd name="connsiteX6" fmla="*/ 228697 w 930983"/>
              <a:gd name="connsiteY6" fmla="*/ 75553 h 687685"/>
              <a:gd name="connsiteX7" fmla="*/ 19602 w 930983"/>
              <a:gd name="connsiteY7" fmla="*/ 270272 h 687685"/>
              <a:gd name="connsiteX8" fmla="*/ 217059 w 930983"/>
              <a:gd name="connsiteY8" fmla="*/ 627198 h 687685"/>
              <a:gd name="connsiteX9" fmla="*/ 240584 w 930983"/>
              <a:gd name="connsiteY9" fmla="*/ 687685 h 687685"/>
              <a:gd name="connsiteX0" fmla="*/ 240584 w 942621"/>
              <a:gd name="connsiteY0" fmla="*/ 687685 h 687685"/>
              <a:gd name="connsiteX1" fmla="*/ 326980 w 942621"/>
              <a:gd name="connsiteY1" fmla="*/ 651502 h 687685"/>
              <a:gd name="connsiteX2" fmla="*/ 558635 w 942621"/>
              <a:gd name="connsiteY2" fmla="*/ 635598 h 687685"/>
              <a:gd name="connsiteX3" fmla="*/ 895330 w 942621"/>
              <a:gd name="connsiteY3" fmla="*/ 442594 h 687685"/>
              <a:gd name="connsiteX4" fmla="*/ 923019 w 942621"/>
              <a:gd name="connsiteY4" fmla="*/ 257065 h 687685"/>
              <a:gd name="connsiteX5" fmla="*/ 732809 w 942621"/>
              <a:gd name="connsiteY5" fmla="*/ 10280 h 687685"/>
              <a:gd name="connsiteX6" fmla="*/ 228697 w 942621"/>
              <a:gd name="connsiteY6" fmla="*/ 75553 h 687685"/>
              <a:gd name="connsiteX7" fmla="*/ 19602 w 942621"/>
              <a:gd name="connsiteY7" fmla="*/ 270272 h 687685"/>
              <a:gd name="connsiteX8" fmla="*/ 217059 w 942621"/>
              <a:gd name="connsiteY8" fmla="*/ 627198 h 687685"/>
              <a:gd name="connsiteX9" fmla="*/ 240584 w 942621"/>
              <a:gd name="connsiteY9" fmla="*/ 687685 h 687685"/>
              <a:gd name="connsiteX0" fmla="*/ 240584 w 941338"/>
              <a:gd name="connsiteY0" fmla="*/ 687685 h 687685"/>
              <a:gd name="connsiteX1" fmla="*/ 326980 w 941338"/>
              <a:gd name="connsiteY1" fmla="*/ 651502 h 687685"/>
              <a:gd name="connsiteX2" fmla="*/ 583099 w 941338"/>
              <a:gd name="connsiteY2" fmla="*/ 614744 h 687685"/>
              <a:gd name="connsiteX3" fmla="*/ 895330 w 941338"/>
              <a:gd name="connsiteY3" fmla="*/ 442594 h 687685"/>
              <a:gd name="connsiteX4" fmla="*/ 923019 w 941338"/>
              <a:gd name="connsiteY4" fmla="*/ 257065 h 687685"/>
              <a:gd name="connsiteX5" fmla="*/ 732809 w 941338"/>
              <a:gd name="connsiteY5" fmla="*/ 10280 h 687685"/>
              <a:gd name="connsiteX6" fmla="*/ 228697 w 941338"/>
              <a:gd name="connsiteY6" fmla="*/ 75553 h 687685"/>
              <a:gd name="connsiteX7" fmla="*/ 19602 w 941338"/>
              <a:gd name="connsiteY7" fmla="*/ 270272 h 687685"/>
              <a:gd name="connsiteX8" fmla="*/ 217059 w 941338"/>
              <a:gd name="connsiteY8" fmla="*/ 627198 h 687685"/>
              <a:gd name="connsiteX9" fmla="*/ 240584 w 941338"/>
              <a:gd name="connsiteY9" fmla="*/ 687685 h 687685"/>
              <a:gd name="connsiteX0" fmla="*/ 243122 w 943876"/>
              <a:gd name="connsiteY0" fmla="*/ 687685 h 687685"/>
              <a:gd name="connsiteX1" fmla="*/ 329518 w 943876"/>
              <a:gd name="connsiteY1" fmla="*/ 651502 h 687685"/>
              <a:gd name="connsiteX2" fmla="*/ 585637 w 943876"/>
              <a:gd name="connsiteY2" fmla="*/ 614744 h 687685"/>
              <a:gd name="connsiteX3" fmla="*/ 897868 w 943876"/>
              <a:gd name="connsiteY3" fmla="*/ 442594 h 687685"/>
              <a:gd name="connsiteX4" fmla="*/ 925557 w 943876"/>
              <a:gd name="connsiteY4" fmla="*/ 257065 h 687685"/>
              <a:gd name="connsiteX5" fmla="*/ 735347 w 943876"/>
              <a:gd name="connsiteY5" fmla="*/ 10280 h 687685"/>
              <a:gd name="connsiteX6" fmla="*/ 231235 w 943876"/>
              <a:gd name="connsiteY6" fmla="*/ 75553 h 687685"/>
              <a:gd name="connsiteX7" fmla="*/ 22140 w 943876"/>
              <a:gd name="connsiteY7" fmla="*/ 270272 h 687685"/>
              <a:gd name="connsiteX8" fmla="*/ 219597 w 943876"/>
              <a:gd name="connsiteY8" fmla="*/ 627198 h 687685"/>
              <a:gd name="connsiteX9" fmla="*/ 243122 w 943876"/>
              <a:gd name="connsiteY9" fmla="*/ 687685 h 687685"/>
              <a:gd name="connsiteX0" fmla="*/ 270951 w 971705"/>
              <a:gd name="connsiteY0" fmla="*/ 687201 h 687201"/>
              <a:gd name="connsiteX1" fmla="*/ 357347 w 971705"/>
              <a:gd name="connsiteY1" fmla="*/ 651018 h 687201"/>
              <a:gd name="connsiteX2" fmla="*/ 613466 w 971705"/>
              <a:gd name="connsiteY2" fmla="*/ 614260 h 687201"/>
              <a:gd name="connsiteX3" fmla="*/ 925697 w 971705"/>
              <a:gd name="connsiteY3" fmla="*/ 442110 h 687201"/>
              <a:gd name="connsiteX4" fmla="*/ 953386 w 971705"/>
              <a:gd name="connsiteY4" fmla="*/ 256581 h 687201"/>
              <a:gd name="connsiteX5" fmla="*/ 763176 w 971705"/>
              <a:gd name="connsiteY5" fmla="*/ 9796 h 687201"/>
              <a:gd name="connsiteX6" fmla="*/ 259064 w 971705"/>
              <a:gd name="connsiteY6" fmla="*/ 75069 h 687201"/>
              <a:gd name="connsiteX7" fmla="*/ 16950 w 971705"/>
              <a:gd name="connsiteY7" fmla="*/ 313452 h 687201"/>
              <a:gd name="connsiteX8" fmla="*/ 247426 w 971705"/>
              <a:gd name="connsiteY8" fmla="*/ 626714 h 687201"/>
              <a:gd name="connsiteX9" fmla="*/ 270951 w 971705"/>
              <a:gd name="connsiteY9" fmla="*/ 687201 h 687201"/>
              <a:gd name="connsiteX0" fmla="*/ 238078 w 938832"/>
              <a:gd name="connsiteY0" fmla="*/ 686664 h 686664"/>
              <a:gd name="connsiteX1" fmla="*/ 324474 w 938832"/>
              <a:gd name="connsiteY1" fmla="*/ 650481 h 686664"/>
              <a:gd name="connsiteX2" fmla="*/ 580593 w 938832"/>
              <a:gd name="connsiteY2" fmla="*/ 613723 h 686664"/>
              <a:gd name="connsiteX3" fmla="*/ 892824 w 938832"/>
              <a:gd name="connsiteY3" fmla="*/ 441573 h 686664"/>
              <a:gd name="connsiteX4" fmla="*/ 920513 w 938832"/>
              <a:gd name="connsiteY4" fmla="*/ 256044 h 686664"/>
              <a:gd name="connsiteX5" fmla="*/ 730303 w 938832"/>
              <a:gd name="connsiteY5" fmla="*/ 9259 h 686664"/>
              <a:gd name="connsiteX6" fmla="*/ 226191 w 938832"/>
              <a:gd name="connsiteY6" fmla="*/ 74532 h 686664"/>
              <a:gd name="connsiteX7" fmla="*/ 23383 w 938832"/>
              <a:gd name="connsiteY7" fmla="*/ 284183 h 686664"/>
              <a:gd name="connsiteX8" fmla="*/ 214553 w 938832"/>
              <a:gd name="connsiteY8" fmla="*/ 626177 h 686664"/>
              <a:gd name="connsiteX9" fmla="*/ 238078 w 938832"/>
              <a:gd name="connsiteY9" fmla="*/ 686664 h 686664"/>
              <a:gd name="connsiteX0" fmla="*/ 238078 w 940200"/>
              <a:gd name="connsiteY0" fmla="*/ 721245 h 721245"/>
              <a:gd name="connsiteX1" fmla="*/ 324474 w 940200"/>
              <a:gd name="connsiteY1" fmla="*/ 685062 h 721245"/>
              <a:gd name="connsiteX2" fmla="*/ 580593 w 940200"/>
              <a:gd name="connsiteY2" fmla="*/ 648304 h 721245"/>
              <a:gd name="connsiteX3" fmla="*/ 892824 w 940200"/>
              <a:gd name="connsiteY3" fmla="*/ 476154 h 721245"/>
              <a:gd name="connsiteX4" fmla="*/ 920513 w 940200"/>
              <a:gd name="connsiteY4" fmla="*/ 290625 h 721245"/>
              <a:gd name="connsiteX5" fmla="*/ 710990 w 940200"/>
              <a:gd name="connsiteY5" fmla="*/ 6592 h 721245"/>
              <a:gd name="connsiteX6" fmla="*/ 226191 w 940200"/>
              <a:gd name="connsiteY6" fmla="*/ 109113 h 721245"/>
              <a:gd name="connsiteX7" fmla="*/ 23383 w 940200"/>
              <a:gd name="connsiteY7" fmla="*/ 318764 h 721245"/>
              <a:gd name="connsiteX8" fmla="*/ 214553 w 940200"/>
              <a:gd name="connsiteY8" fmla="*/ 660758 h 721245"/>
              <a:gd name="connsiteX9" fmla="*/ 238078 w 940200"/>
              <a:gd name="connsiteY9" fmla="*/ 721245 h 721245"/>
              <a:gd name="connsiteX0" fmla="*/ 238078 w 943536"/>
              <a:gd name="connsiteY0" fmla="*/ 720896 h 720896"/>
              <a:gd name="connsiteX1" fmla="*/ 324474 w 943536"/>
              <a:gd name="connsiteY1" fmla="*/ 684713 h 720896"/>
              <a:gd name="connsiteX2" fmla="*/ 580593 w 943536"/>
              <a:gd name="connsiteY2" fmla="*/ 647955 h 720896"/>
              <a:gd name="connsiteX3" fmla="*/ 892824 w 943536"/>
              <a:gd name="connsiteY3" fmla="*/ 475805 h 720896"/>
              <a:gd name="connsiteX4" fmla="*/ 925324 w 943536"/>
              <a:gd name="connsiteY4" fmla="*/ 283788 h 720896"/>
              <a:gd name="connsiteX5" fmla="*/ 710990 w 943536"/>
              <a:gd name="connsiteY5" fmla="*/ 6243 h 720896"/>
              <a:gd name="connsiteX6" fmla="*/ 226191 w 943536"/>
              <a:gd name="connsiteY6" fmla="*/ 108764 h 720896"/>
              <a:gd name="connsiteX7" fmla="*/ 23383 w 943536"/>
              <a:gd name="connsiteY7" fmla="*/ 318415 h 720896"/>
              <a:gd name="connsiteX8" fmla="*/ 214553 w 943536"/>
              <a:gd name="connsiteY8" fmla="*/ 660409 h 720896"/>
              <a:gd name="connsiteX9" fmla="*/ 238078 w 943536"/>
              <a:gd name="connsiteY9" fmla="*/ 720896 h 720896"/>
              <a:gd name="connsiteX0" fmla="*/ 238078 w 932042"/>
              <a:gd name="connsiteY0" fmla="*/ 720896 h 720896"/>
              <a:gd name="connsiteX1" fmla="*/ 324474 w 932042"/>
              <a:gd name="connsiteY1" fmla="*/ 684713 h 720896"/>
              <a:gd name="connsiteX2" fmla="*/ 580593 w 932042"/>
              <a:gd name="connsiteY2" fmla="*/ 647955 h 720896"/>
              <a:gd name="connsiteX3" fmla="*/ 850829 w 932042"/>
              <a:gd name="connsiteY3" fmla="*/ 489522 h 720896"/>
              <a:gd name="connsiteX4" fmla="*/ 925324 w 932042"/>
              <a:gd name="connsiteY4" fmla="*/ 283788 h 720896"/>
              <a:gd name="connsiteX5" fmla="*/ 710990 w 932042"/>
              <a:gd name="connsiteY5" fmla="*/ 6243 h 720896"/>
              <a:gd name="connsiteX6" fmla="*/ 226191 w 932042"/>
              <a:gd name="connsiteY6" fmla="*/ 108764 h 720896"/>
              <a:gd name="connsiteX7" fmla="*/ 23383 w 932042"/>
              <a:gd name="connsiteY7" fmla="*/ 318415 h 720896"/>
              <a:gd name="connsiteX8" fmla="*/ 214553 w 932042"/>
              <a:gd name="connsiteY8" fmla="*/ 660409 h 720896"/>
              <a:gd name="connsiteX9" fmla="*/ 238078 w 932042"/>
              <a:gd name="connsiteY9" fmla="*/ 720896 h 720896"/>
              <a:gd name="connsiteX0" fmla="*/ 294564 w 988528"/>
              <a:gd name="connsiteY0" fmla="*/ 721257 h 721257"/>
              <a:gd name="connsiteX1" fmla="*/ 380960 w 988528"/>
              <a:gd name="connsiteY1" fmla="*/ 685074 h 721257"/>
              <a:gd name="connsiteX2" fmla="*/ 637079 w 988528"/>
              <a:gd name="connsiteY2" fmla="*/ 648316 h 721257"/>
              <a:gd name="connsiteX3" fmla="*/ 907315 w 988528"/>
              <a:gd name="connsiteY3" fmla="*/ 489883 h 721257"/>
              <a:gd name="connsiteX4" fmla="*/ 981810 w 988528"/>
              <a:gd name="connsiteY4" fmla="*/ 284149 h 721257"/>
              <a:gd name="connsiteX5" fmla="*/ 767476 w 988528"/>
              <a:gd name="connsiteY5" fmla="*/ 6604 h 721257"/>
              <a:gd name="connsiteX6" fmla="*/ 282677 w 988528"/>
              <a:gd name="connsiteY6" fmla="*/ 109125 h 721257"/>
              <a:gd name="connsiteX7" fmla="*/ 14036 w 988528"/>
              <a:gd name="connsiteY7" fmla="*/ 355779 h 721257"/>
              <a:gd name="connsiteX8" fmla="*/ 271039 w 988528"/>
              <a:gd name="connsiteY8" fmla="*/ 660770 h 721257"/>
              <a:gd name="connsiteX9" fmla="*/ 294564 w 988528"/>
              <a:gd name="connsiteY9" fmla="*/ 721257 h 721257"/>
              <a:gd name="connsiteX0" fmla="*/ 308360 w 1002324"/>
              <a:gd name="connsiteY0" fmla="*/ 721378 h 721378"/>
              <a:gd name="connsiteX1" fmla="*/ 394756 w 1002324"/>
              <a:gd name="connsiteY1" fmla="*/ 685195 h 721378"/>
              <a:gd name="connsiteX2" fmla="*/ 650875 w 1002324"/>
              <a:gd name="connsiteY2" fmla="*/ 648437 h 721378"/>
              <a:gd name="connsiteX3" fmla="*/ 921111 w 1002324"/>
              <a:gd name="connsiteY3" fmla="*/ 490004 h 721378"/>
              <a:gd name="connsiteX4" fmla="*/ 995606 w 1002324"/>
              <a:gd name="connsiteY4" fmla="*/ 284270 h 721378"/>
              <a:gd name="connsiteX5" fmla="*/ 781272 w 1002324"/>
              <a:gd name="connsiteY5" fmla="*/ 6725 h 721378"/>
              <a:gd name="connsiteX6" fmla="*/ 296473 w 1002324"/>
              <a:gd name="connsiteY6" fmla="*/ 109246 h 721378"/>
              <a:gd name="connsiteX7" fmla="*/ 12734 w 1002324"/>
              <a:gd name="connsiteY7" fmla="*/ 367519 h 721378"/>
              <a:gd name="connsiteX8" fmla="*/ 284835 w 1002324"/>
              <a:gd name="connsiteY8" fmla="*/ 660891 h 721378"/>
              <a:gd name="connsiteX9" fmla="*/ 308360 w 1002324"/>
              <a:gd name="connsiteY9" fmla="*/ 721378 h 721378"/>
              <a:gd name="connsiteX0" fmla="*/ 308360 w 1001714"/>
              <a:gd name="connsiteY0" fmla="*/ 721378 h 721378"/>
              <a:gd name="connsiteX1" fmla="*/ 394756 w 1001714"/>
              <a:gd name="connsiteY1" fmla="*/ 685195 h 721378"/>
              <a:gd name="connsiteX2" fmla="*/ 650875 w 1001714"/>
              <a:gd name="connsiteY2" fmla="*/ 648437 h 721378"/>
              <a:gd name="connsiteX3" fmla="*/ 917242 w 1001714"/>
              <a:gd name="connsiteY3" fmla="*/ 475683 h 721378"/>
              <a:gd name="connsiteX4" fmla="*/ 995606 w 1001714"/>
              <a:gd name="connsiteY4" fmla="*/ 284270 h 721378"/>
              <a:gd name="connsiteX5" fmla="*/ 781272 w 1001714"/>
              <a:gd name="connsiteY5" fmla="*/ 6725 h 721378"/>
              <a:gd name="connsiteX6" fmla="*/ 296473 w 1001714"/>
              <a:gd name="connsiteY6" fmla="*/ 109246 h 721378"/>
              <a:gd name="connsiteX7" fmla="*/ 12734 w 1001714"/>
              <a:gd name="connsiteY7" fmla="*/ 367519 h 721378"/>
              <a:gd name="connsiteX8" fmla="*/ 284835 w 1001714"/>
              <a:gd name="connsiteY8" fmla="*/ 660891 h 721378"/>
              <a:gd name="connsiteX9" fmla="*/ 308360 w 1001714"/>
              <a:gd name="connsiteY9" fmla="*/ 721378 h 721378"/>
              <a:gd name="connsiteX0" fmla="*/ 308360 w 1001852"/>
              <a:gd name="connsiteY0" fmla="*/ 721378 h 721378"/>
              <a:gd name="connsiteX1" fmla="*/ 394756 w 1001852"/>
              <a:gd name="connsiteY1" fmla="*/ 685195 h 721378"/>
              <a:gd name="connsiteX2" fmla="*/ 641147 w 1001852"/>
              <a:gd name="connsiteY2" fmla="*/ 639079 h 721378"/>
              <a:gd name="connsiteX3" fmla="*/ 917242 w 1001852"/>
              <a:gd name="connsiteY3" fmla="*/ 475683 h 721378"/>
              <a:gd name="connsiteX4" fmla="*/ 995606 w 1001852"/>
              <a:gd name="connsiteY4" fmla="*/ 284270 h 721378"/>
              <a:gd name="connsiteX5" fmla="*/ 781272 w 1001852"/>
              <a:gd name="connsiteY5" fmla="*/ 6725 h 721378"/>
              <a:gd name="connsiteX6" fmla="*/ 296473 w 1001852"/>
              <a:gd name="connsiteY6" fmla="*/ 109246 h 721378"/>
              <a:gd name="connsiteX7" fmla="*/ 12734 w 1001852"/>
              <a:gd name="connsiteY7" fmla="*/ 367519 h 721378"/>
              <a:gd name="connsiteX8" fmla="*/ 284835 w 1001852"/>
              <a:gd name="connsiteY8" fmla="*/ 660891 h 721378"/>
              <a:gd name="connsiteX9" fmla="*/ 308360 w 1001852"/>
              <a:gd name="connsiteY9" fmla="*/ 721378 h 721378"/>
              <a:gd name="connsiteX0" fmla="*/ 308360 w 1001852"/>
              <a:gd name="connsiteY0" fmla="*/ 719754 h 719754"/>
              <a:gd name="connsiteX1" fmla="*/ 394756 w 1001852"/>
              <a:gd name="connsiteY1" fmla="*/ 683571 h 719754"/>
              <a:gd name="connsiteX2" fmla="*/ 641147 w 1001852"/>
              <a:gd name="connsiteY2" fmla="*/ 637455 h 719754"/>
              <a:gd name="connsiteX3" fmla="*/ 917242 w 1001852"/>
              <a:gd name="connsiteY3" fmla="*/ 474059 h 719754"/>
              <a:gd name="connsiteX4" fmla="*/ 995606 w 1001852"/>
              <a:gd name="connsiteY4" fmla="*/ 282646 h 719754"/>
              <a:gd name="connsiteX5" fmla="*/ 781272 w 1001852"/>
              <a:gd name="connsiteY5" fmla="*/ 5101 h 719754"/>
              <a:gd name="connsiteX6" fmla="*/ 311517 w 1001852"/>
              <a:gd name="connsiteY6" fmla="*/ 122448 h 719754"/>
              <a:gd name="connsiteX7" fmla="*/ 12734 w 1001852"/>
              <a:gd name="connsiteY7" fmla="*/ 365895 h 719754"/>
              <a:gd name="connsiteX8" fmla="*/ 284835 w 1001852"/>
              <a:gd name="connsiteY8" fmla="*/ 659267 h 719754"/>
              <a:gd name="connsiteX9" fmla="*/ 308360 w 1001852"/>
              <a:gd name="connsiteY9" fmla="*/ 719754 h 719754"/>
              <a:gd name="connsiteX0" fmla="*/ 304337 w 997829"/>
              <a:gd name="connsiteY0" fmla="*/ 719754 h 719754"/>
              <a:gd name="connsiteX1" fmla="*/ 390733 w 997829"/>
              <a:gd name="connsiteY1" fmla="*/ 683571 h 719754"/>
              <a:gd name="connsiteX2" fmla="*/ 637124 w 997829"/>
              <a:gd name="connsiteY2" fmla="*/ 637455 h 719754"/>
              <a:gd name="connsiteX3" fmla="*/ 913219 w 997829"/>
              <a:gd name="connsiteY3" fmla="*/ 474059 h 719754"/>
              <a:gd name="connsiteX4" fmla="*/ 991583 w 997829"/>
              <a:gd name="connsiteY4" fmla="*/ 282646 h 719754"/>
              <a:gd name="connsiteX5" fmla="*/ 777249 w 997829"/>
              <a:gd name="connsiteY5" fmla="*/ 5101 h 719754"/>
              <a:gd name="connsiteX6" fmla="*/ 307494 w 997829"/>
              <a:gd name="connsiteY6" fmla="*/ 122448 h 719754"/>
              <a:gd name="connsiteX7" fmla="*/ 8711 w 997829"/>
              <a:gd name="connsiteY7" fmla="*/ 365895 h 719754"/>
              <a:gd name="connsiteX8" fmla="*/ 280812 w 997829"/>
              <a:gd name="connsiteY8" fmla="*/ 659267 h 719754"/>
              <a:gd name="connsiteX9" fmla="*/ 304337 w 997829"/>
              <a:gd name="connsiteY9" fmla="*/ 719754 h 719754"/>
              <a:gd name="connsiteX0" fmla="*/ 304337 w 1000140"/>
              <a:gd name="connsiteY0" fmla="*/ 719754 h 719754"/>
              <a:gd name="connsiteX1" fmla="*/ 390733 w 1000140"/>
              <a:gd name="connsiteY1" fmla="*/ 683571 h 719754"/>
              <a:gd name="connsiteX2" fmla="*/ 637124 w 1000140"/>
              <a:gd name="connsiteY2" fmla="*/ 637455 h 719754"/>
              <a:gd name="connsiteX3" fmla="*/ 926023 w 1000140"/>
              <a:gd name="connsiteY3" fmla="*/ 465382 h 719754"/>
              <a:gd name="connsiteX4" fmla="*/ 991583 w 1000140"/>
              <a:gd name="connsiteY4" fmla="*/ 282646 h 719754"/>
              <a:gd name="connsiteX5" fmla="*/ 777249 w 1000140"/>
              <a:gd name="connsiteY5" fmla="*/ 5101 h 719754"/>
              <a:gd name="connsiteX6" fmla="*/ 307494 w 1000140"/>
              <a:gd name="connsiteY6" fmla="*/ 122448 h 719754"/>
              <a:gd name="connsiteX7" fmla="*/ 8711 w 1000140"/>
              <a:gd name="connsiteY7" fmla="*/ 365895 h 719754"/>
              <a:gd name="connsiteX8" fmla="*/ 280812 w 1000140"/>
              <a:gd name="connsiteY8" fmla="*/ 659267 h 719754"/>
              <a:gd name="connsiteX9" fmla="*/ 304337 w 1000140"/>
              <a:gd name="connsiteY9" fmla="*/ 719754 h 719754"/>
              <a:gd name="connsiteX0" fmla="*/ 304337 w 1000232"/>
              <a:gd name="connsiteY0" fmla="*/ 719754 h 719754"/>
              <a:gd name="connsiteX1" fmla="*/ 390733 w 1000232"/>
              <a:gd name="connsiteY1" fmla="*/ 683571 h 719754"/>
              <a:gd name="connsiteX2" fmla="*/ 632822 w 1000232"/>
              <a:gd name="connsiteY2" fmla="*/ 627487 h 719754"/>
              <a:gd name="connsiteX3" fmla="*/ 926023 w 1000232"/>
              <a:gd name="connsiteY3" fmla="*/ 465382 h 719754"/>
              <a:gd name="connsiteX4" fmla="*/ 991583 w 1000232"/>
              <a:gd name="connsiteY4" fmla="*/ 282646 h 719754"/>
              <a:gd name="connsiteX5" fmla="*/ 777249 w 1000232"/>
              <a:gd name="connsiteY5" fmla="*/ 5101 h 719754"/>
              <a:gd name="connsiteX6" fmla="*/ 307494 w 1000232"/>
              <a:gd name="connsiteY6" fmla="*/ 122448 h 719754"/>
              <a:gd name="connsiteX7" fmla="*/ 8711 w 1000232"/>
              <a:gd name="connsiteY7" fmla="*/ 365895 h 719754"/>
              <a:gd name="connsiteX8" fmla="*/ 280812 w 1000232"/>
              <a:gd name="connsiteY8" fmla="*/ 659267 h 719754"/>
              <a:gd name="connsiteX9" fmla="*/ 304337 w 1000232"/>
              <a:gd name="connsiteY9" fmla="*/ 719754 h 719754"/>
              <a:gd name="connsiteX0" fmla="*/ 304337 w 1000232"/>
              <a:gd name="connsiteY0" fmla="*/ 719754 h 719754"/>
              <a:gd name="connsiteX1" fmla="*/ 399952 w 1000232"/>
              <a:gd name="connsiteY1" fmla="*/ 666587 h 719754"/>
              <a:gd name="connsiteX2" fmla="*/ 632822 w 1000232"/>
              <a:gd name="connsiteY2" fmla="*/ 627487 h 719754"/>
              <a:gd name="connsiteX3" fmla="*/ 926023 w 1000232"/>
              <a:gd name="connsiteY3" fmla="*/ 465382 h 719754"/>
              <a:gd name="connsiteX4" fmla="*/ 991583 w 1000232"/>
              <a:gd name="connsiteY4" fmla="*/ 282646 h 719754"/>
              <a:gd name="connsiteX5" fmla="*/ 777249 w 1000232"/>
              <a:gd name="connsiteY5" fmla="*/ 5101 h 719754"/>
              <a:gd name="connsiteX6" fmla="*/ 307494 w 1000232"/>
              <a:gd name="connsiteY6" fmla="*/ 122448 h 719754"/>
              <a:gd name="connsiteX7" fmla="*/ 8711 w 1000232"/>
              <a:gd name="connsiteY7" fmla="*/ 365895 h 719754"/>
              <a:gd name="connsiteX8" fmla="*/ 280812 w 1000232"/>
              <a:gd name="connsiteY8" fmla="*/ 659267 h 719754"/>
              <a:gd name="connsiteX9" fmla="*/ 304337 w 1000232"/>
              <a:gd name="connsiteY9" fmla="*/ 719754 h 719754"/>
              <a:gd name="connsiteX0" fmla="*/ 304337 w 991570"/>
              <a:gd name="connsiteY0" fmla="*/ 718638 h 718638"/>
              <a:gd name="connsiteX1" fmla="*/ 399952 w 991570"/>
              <a:gd name="connsiteY1" fmla="*/ 665471 h 718638"/>
              <a:gd name="connsiteX2" fmla="*/ 632822 w 991570"/>
              <a:gd name="connsiteY2" fmla="*/ 626371 h 718638"/>
              <a:gd name="connsiteX3" fmla="*/ 926023 w 991570"/>
              <a:gd name="connsiteY3" fmla="*/ 464266 h 718638"/>
              <a:gd name="connsiteX4" fmla="*/ 981545 w 991570"/>
              <a:gd name="connsiteY4" fmla="*/ 258272 h 718638"/>
              <a:gd name="connsiteX5" fmla="*/ 777249 w 991570"/>
              <a:gd name="connsiteY5" fmla="*/ 3985 h 718638"/>
              <a:gd name="connsiteX6" fmla="*/ 307494 w 991570"/>
              <a:gd name="connsiteY6" fmla="*/ 121332 h 718638"/>
              <a:gd name="connsiteX7" fmla="*/ 8711 w 991570"/>
              <a:gd name="connsiteY7" fmla="*/ 364779 h 718638"/>
              <a:gd name="connsiteX8" fmla="*/ 280812 w 991570"/>
              <a:gd name="connsiteY8" fmla="*/ 658151 h 718638"/>
              <a:gd name="connsiteX9" fmla="*/ 304337 w 991570"/>
              <a:gd name="connsiteY9" fmla="*/ 718638 h 718638"/>
              <a:gd name="connsiteX0" fmla="*/ 304337 w 992211"/>
              <a:gd name="connsiteY0" fmla="*/ 718638 h 718638"/>
              <a:gd name="connsiteX1" fmla="*/ 399952 w 992211"/>
              <a:gd name="connsiteY1" fmla="*/ 665471 h 718638"/>
              <a:gd name="connsiteX2" fmla="*/ 632822 w 992211"/>
              <a:gd name="connsiteY2" fmla="*/ 626371 h 718638"/>
              <a:gd name="connsiteX3" fmla="*/ 928468 w 992211"/>
              <a:gd name="connsiteY3" fmla="*/ 445968 h 718638"/>
              <a:gd name="connsiteX4" fmla="*/ 981545 w 992211"/>
              <a:gd name="connsiteY4" fmla="*/ 258272 h 718638"/>
              <a:gd name="connsiteX5" fmla="*/ 777249 w 992211"/>
              <a:gd name="connsiteY5" fmla="*/ 3985 h 718638"/>
              <a:gd name="connsiteX6" fmla="*/ 307494 w 992211"/>
              <a:gd name="connsiteY6" fmla="*/ 121332 h 718638"/>
              <a:gd name="connsiteX7" fmla="*/ 8711 w 992211"/>
              <a:gd name="connsiteY7" fmla="*/ 364779 h 718638"/>
              <a:gd name="connsiteX8" fmla="*/ 280812 w 992211"/>
              <a:gd name="connsiteY8" fmla="*/ 658151 h 718638"/>
              <a:gd name="connsiteX9" fmla="*/ 304337 w 992211"/>
              <a:gd name="connsiteY9" fmla="*/ 718638 h 718638"/>
              <a:gd name="connsiteX0" fmla="*/ 304337 w 993655"/>
              <a:gd name="connsiteY0" fmla="*/ 717746 h 717746"/>
              <a:gd name="connsiteX1" fmla="*/ 399952 w 993655"/>
              <a:gd name="connsiteY1" fmla="*/ 664579 h 717746"/>
              <a:gd name="connsiteX2" fmla="*/ 632822 w 993655"/>
              <a:gd name="connsiteY2" fmla="*/ 625479 h 717746"/>
              <a:gd name="connsiteX3" fmla="*/ 928468 w 993655"/>
              <a:gd name="connsiteY3" fmla="*/ 445076 h 717746"/>
              <a:gd name="connsiteX4" fmla="*/ 983273 w 993655"/>
              <a:gd name="connsiteY4" fmla="*/ 237421 h 717746"/>
              <a:gd name="connsiteX5" fmla="*/ 777249 w 993655"/>
              <a:gd name="connsiteY5" fmla="*/ 3093 h 717746"/>
              <a:gd name="connsiteX6" fmla="*/ 307494 w 993655"/>
              <a:gd name="connsiteY6" fmla="*/ 120440 h 717746"/>
              <a:gd name="connsiteX7" fmla="*/ 8711 w 993655"/>
              <a:gd name="connsiteY7" fmla="*/ 363887 h 717746"/>
              <a:gd name="connsiteX8" fmla="*/ 280812 w 993655"/>
              <a:gd name="connsiteY8" fmla="*/ 657259 h 717746"/>
              <a:gd name="connsiteX9" fmla="*/ 304337 w 993655"/>
              <a:gd name="connsiteY9" fmla="*/ 717746 h 717746"/>
              <a:gd name="connsiteX0" fmla="*/ 304337 w 991662"/>
              <a:gd name="connsiteY0" fmla="*/ 717746 h 717746"/>
              <a:gd name="connsiteX1" fmla="*/ 399952 w 991662"/>
              <a:gd name="connsiteY1" fmla="*/ 664579 h 717746"/>
              <a:gd name="connsiteX2" fmla="*/ 632822 w 991662"/>
              <a:gd name="connsiteY2" fmla="*/ 625479 h 717746"/>
              <a:gd name="connsiteX3" fmla="*/ 928468 w 991662"/>
              <a:gd name="connsiteY3" fmla="*/ 445076 h 717746"/>
              <a:gd name="connsiteX4" fmla="*/ 983273 w 991662"/>
              <a:gd name="connsiteY4" fmla="*/ 237421 h 717746"/>
              <a:gd name="connsiteX5" fmla="*/ 777249 w 991662"/>
              <a:gd name="connsiteY5" fmla="*/ 3093 h 717746"/>
              <a:gd name="connsiteX6" fmla="*/ 307494 w 991662"/>
              <a:gd name="connsiteY6" fmla="*/ 120440 h 717746"/>
              <a:gd name="connsiteX7" fmla="*/ 8711 w 991662"/>
              <a:gd name="connsiteY7" fmla="*/ 363887 h 717746"/>
              <a:gd name="connsiteX8" fmla="*/ 280812 w 991662"/>
              <a:gd name="connsiteY8" fmla="*/ 657259 h 717746"/>
              <a:gd name="connsiteX9" fmla="*/ 304337 w 991662"/>
              <a:gd name="connsiteY9" fmla="*/ 717746 h 717746"/>
              <a:gd name="connsiteX0" fmla="*/ 304337 w 989471"/>
              <a:gd name="connsiteY0" fmla="*/ 717746 h 717746"/>
              <a:gd name="connsiteX1" fmla="*/ 399952 w 989471"/>
              <a:gd name="connsiteY1" fmla="*/ 664579 h 717746"/>
              <a:gd name="connsiteX2" fmla="*/ 632822 w 989471"/>
              <a:gd name="connsiteY2" fmla="*/ 625479 h 717746"/>
              <a:gd name="connsiteX3" fmla="*/ 916010 w 989471"/>
              <a:gd name="connsiteY3" fmla="*/ 449761 h 717746"/>
              <a:gd name="connsiteX4" fmla="*/ 983273 w 989471"/>
              <a:gd name="connsiteY4" fmla="*/ 237421 h 717746"/>
              <a:gd name="connsiteX5" fmla="*/ 777249 w 989471"/>
              <a:gd name="connsiteY5" fmla="*/ 3093 h 717746"/>
              <a:gd name="connsiteX6" fmla="*/ 307494 w 989471"/>
              <a:gd name="connsiteY6" fmla="*/ 120440 h 717746"/>
              <a:gd name="connsiteX7" fmla="*/ 8711 w 989471"/>
              <a:gd name="connsiteY7" fmla="*/ 363887 h 717746"/>
              <a:gd name="connsiteX8" fmla="*/ 280812 w 989471"/>
              <a:gd name="connsiteY8" fmla="*/ 657259 h 717746"/>
              <a:gd name="connsiteX9" fmla="*/ 304337 w 989471"/>
              <a:gd name="connsiteY9" fmla="*/ 717746 h 717746"/>
              <a:gd name="connsiteX0" fmla="*/ 304337 w 989471"/>
              <a:gd name="connsiteY0" fmla="*/ 716680 h 716680"/>
              <a:gd name="connsiteX1" fmla="*/ 399952 w 989471"/>
              <a:gd name="connsiteY1" fmla="*/ 663513 h 716680"/>
              <a:gd name="connsiteX2" fmla="*/ 632822 w 989471"/>
              <a:gd name="connsiteY2" fmla="*/ 624413 h 716680"/>
              <a:gd name="connsiteX3" fmla="*/ 916010 w 989471"/>
              <a:gd name="connsiteY3" fmla="*/ 448695 h 716680"/>
              <a:gd name="connsiteX4" fmla="*/ 983273 w 989471"/>
              <a:gd name="connsiteY4" fmla="*/ 236355 h 716680"/>
              <a:gd name="connsiteX5" fmla="*/ 777249 w 989471"/>
              <a:gd name="connsiteY5" fmla="*/ 2027 h 716680"/>
              <a:gd name="connsiteX6" fmla="*/ 314664 w 989471"/>
              <a:gd name="connsiteY6" fmla="*/ 135987 h 716680"/>
              <a:gd name="connsiteX7" fmla="*/ 8711 w 989471"/>
              <a:gd name="connsiteY7" fmla="*/ 362821 h 716680"/>
              <a:gd name="connsiteX8" fmla="*/ 280812 w 989471"/>
              <a:gd name="connsiteY8" fmla="*/ 656193 h 716680"/>
              <a:gd name="connsiteX9" fmla="*/ 304337 w 989471"/>
              <a:gd name="connsiteY9" fmla="*/ 716680 h 716680"/>
              <a:gd name="connsiteX0" fmla="*/ 292743 w 977877"/>
              <a:gd name="connsiteY0" fmla="*/ 716666 h 716666"/>
              <a:gd name="connsiteX1" fmla="*/ 388358 w 977877"/>
              <a:gd name="connsiteY1" fmla="*/ 663499 h 716666"/>
              <a:gd name="connsiteX2" fmla="*/ 621228 w 977877"/>
              <a:gd name="connsiteY2" fmla="*/ 624399 h 716666"/>
              <a:gd name="connsiteX3" fmla="*/ 904416 w 977877"/>
              <a:gd name="connsiteY3" fmla="*/ 448681 h 716666"/>
              <a:gd name="connsiteX4" fmla="*/ 971679 w 977877"/>
              <a:gd name="connsiteY4" fmla="*/ 236341 h 716666"/>
              <a:gd name="connsiteX5" fmla="*/ 765655 w 977877"/>
              <a:gd name="connsiteY5" fmla="*/ 2013 h 716666"/>
              <a:gd name="connsiteX6" fmla="*/ 303070 w 977877"/>
              <a:gd name="connsiteY6" fmla="*/ 135973 h 716666"/>
              <a:gd name="connsiteX7" fmla="*/ 9575 w 977877"/>
              <a:gd name="connsiteY7" fmla="*/ 358122 h 716666"/>
              <a:gd name="connsiteX8" fmla="*/ 269218 w 977877"/>
              <a:gd name="connsiteY8" fmla="*/ 656179 h 716666"/>
              <a:gd name="connsiteX9" fmla="*/ 292743 w 977877"/>
              <a:gd name="connsiteY9" fmla="*/ 716666 h 716666"/>
              <a:gd name="connsiteX0" fmla="*/ 292743 w 977482"/>
              <a:gd name="connsiteY0" fmla="*/ 701983 h 701983"/>
              <a:gd name="connsiteX1" fmla="*/ 388358 w 977482"/>
              <a:gd name="connsiteY1" fmla="*/ 648816 h 701983"/>
              <a:gd name="connsiteX2" fmla="*/ 621228 w 977482"/>
              <a:gd name="connsiteY2" fmla="*/ 609716 h 701983"/>
              <a:gd name="connsiteX3" fmla="*/ 904416 w 977482"/>
              <a:gd name="connsiteY3" fmla="*/ 433998 h 701983"/>
              <a:gd name="connsiteX4" fmla="*/ 971679 w 977482"/>
              <a:gd name="connsiteY4" fmla="*/ 221658 h 701983"/>
              <a:gd name="connsiteX5" fmla="*/ 772108 w 977482"/>
              <a:gd name="connsiteY5" fmla="*/ 2282 h 701983"/>
              <a:gd name="connsiteX6" fmla="*/ 303070 w 977482"/>
              <a:gd name="connsiteY6" fmla="*/ 121290 h 701983"/>
              <a:gd name="connsiteX7" fmla="*/ 9575 w 977482"/>
              <a:gd name="connsiteY7" fmla="*/ 343439 h 701983"/>
              <a:gd name="connsiteX8" fmla="*/ 269218 w 977482"/>
              <a:gd name="connsiteY8" fmla="*/ 641496 h 701983"/>
              <a:gd name="connsiteX9" fmla="*/ 292743 w 977482"/>
              <a:gd name="connsiteY9" fmla="*/ 701983 h 701983"/>
              <a:gd name="connsiteX0" fmla="*/ 292743 w 973570"/>
              <a:gd name="connsiteY0" fmla="*/ 701983 h 701983"/>
              <a:gd name="connsiteX1" fmla="*/ 388358 w 973570"/>
              <a:gd name="connsiteY1" fmla="*/ 648816 h 701983"/>
              <a:gd name="connsiteX2" fmla="*/ 621228 w 973570"/>
              <a:gd name="connsiteY2" fmla="*/ 609716 h 701983"/>
              <a:gd name="connsiteX3" fmla="*/ 862937 w 973570"/>
              <a:gd name="connsiteY3" fmla="*/ 454570 h 701983"/>
              <a:gd name="connsiteX4" fmla="*/ 971679 w 973570"/>
              <a:gd name="connsiteY4" fmla="*/ 221658 h 701983"/>
              <a:gd name="connsiteX5" fmla="*/ 772108 w 973570"/>
              <a:gd name="connsiteY5" fmla="*/ 2282 h 701983"/>
              <a:gd name="connsiteX6" fmla="*/ 303070 w 973570"/>
              <a:gd name="connsiteY6" fmla="*/ 121290 h 701983"/>
              <a:gd name="connsiteX7" fmla="*/ 9575 w 973570"/>
              <a:gd name="connsiteY7" fmla="*/ 343439 h 701983"/>
              <a:gd name="connsiteX8" fmla="*/ 269218 w 973570"/>
              <a:gd name="connsiteY8" fmla="*/ 641496 h 701983"/>
              <a:gd name="connsiteX9" fmla="*/ 292743 w 973570"/>
              <a:gd name="connsiteY9" fmla="*/ 701983 h 701983"/>
              <a:gd name="connsiteX0" fmla="*/ 292743 w 952057"/>
              <a:gd name="connsiteY0" fmla="*/ 702570 h 702570"/>
              <a:gd name="connsiteX1" fmla="*/ 388358 w 952057"/>
              <a:gd name="connsiteY1" fmla="*/ 649403 h 702570"/>
              <a:gd name="connsiteX2" fmla="*/ 621228 w 952057"/>
              <a:gd name="connsiteY2" fmla="*/ 610303 h 702570"/>
              <a:gd name="connsiteX3" fmla="*/ 862937 w 952057"/>
              <a:gd name="connsiteY3" fmla="*/ 455157 h 702570"/>
              <a:gd name="connsiteX4" fmla="*/ 949171 w 952057"/>
              <a:gd name="connsiteY4" fmla="*/ 237080 h 702570"/>
              <a:gd name="connsiteX5" fmla="*/ 772108 w 952057"/>
              <a:gd name="connsiteY5" fmla="*/ 2869 h 702570"/>
              <a:gd name="connsiteX6" fmla="*/ 303070 w 952057"/>
              <a:gd name="connsiteY6" fmla="*/ 121877 h 702570"/>
              <a:gd name="connsiteX7" fmla="*/ 9575 w 952057"/>
              <a:gd name="connsiteY7" fmla="*/ 344026 h 702570"/>
              <a:gd name="connsiteX8" fmla="*/ 269218 w 952057"/>
              <a:gd name="connsiteY8" fmla="*/ 642083 h 702570"/>
              <a:gd name="connsiteX9" fmla="*/ 292743 w 952057"/>
              <a:gd name="connsiteY9" fmla="*/ 702570 h 702570"/>
              <a:gd name="connsiteX0" fmla="*/ 292743 w 952870"/>
              <a:gd name="connsiteY0" fmla="*/ 681136 h 681136"/>
              <a:gd name="connsiteX1" fmla="*/ 388358 w 952870"/>
              <a:gd name="connsiteY1" fmla="*/ 627969 h 681136"/>
              <a:gd name="connsiteX2" fmla="*/ 621228 w 952870"/>
              <a:gd name="connsiteY2" fmla="*/ 588869 h 681136"/>
              <a:gd name="connsiteX3" fmla="*/ 862937 w 952870"/>
              <a:gd name="connsiteY3" fmla="*/ 433723 h 681136"/>
              <a:gd name="connsiteX4" fmla="*/ 949171 w 952870"/>
              <a:gd name="connsiteY4" fmla="*/ 215646 h 681136"/>
              <a:gd name="connsiteX5" fmla="*/ 756078 w 952870"/>
              <a:gd name="connsiteY5" fmla="*/ 3530 h 681136"/>
              <a:gd name="connsiteX6" fmla="*/ 303070 w 952870"/>
              <a:gd name="connsiteY6" fmla="*/ 100443 h 681136"/>
              <a:gd name="connsiteX7" fmla="*/ 9575 w 952870"/>
              <a:gd name="connsiteY7" fmla="*/ 322592 h 681136"/>
              <a:gd name="connsiteX8" fmla="*/ 269218 w 952870"/>
              <a:gd name="connsiteY8" fmla="*/ 620649 h 681136"/>
              <a:gd name="connsiteX9" fmla="*/ 292743 w 952870"/>
              <a:gd name="connsiteY9" fmla="*/ 681136 h 68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870" h="681136">
                <a:moveTo>
                  <a:pt x="292743" y="681136"/>
                </a:moveTo>
                <a:cubicBezTo>
                  <a:pt x="301279" y="680371"/>
                  <a:pt x="333611" y="643347"/>
                  <a:pt x="388358" y="627969"/>
                </a:cubicBezTo>
                <a:cubicBezTo>
                  <a:pt x="443105" y="612591"/>
                  <a:pt x="542132" y="621243"/>
                  <a:pt x="621228" y="588869"/>
                </a:cubicBezTo>
                <a:cubicBezTo>
                  <a:pt x="700325" y="556495"/>
                  <a:pt x="808280" y="495927"/>
                  <a:pt x="862937" y="433723"/>
                </a:cubicBezTo>
                <a:cubicBezTo>
                  <a:pt x="917594" y="371519"/>
                  <a:pt x="966981" y="287345"/>
                  <a:pt x="949171" y="215646"/>
                </a:cubicBezTo>
                <a:cubicBezTo>
                  <a:pt x="931361" y="143947"/>
                  <a:pt x="863762" y="22731"/>
                  <a:pt x="756078" y="3530"/>
                </a:cubicBezTo>
                <a:cubicBezTo>
                  <a:pt x="648395" y="-15671"/>
                  <a:pt x="427487" y="47266"/>
                  <a:pt x="303070" y="100443"/>
                </a:cubicBezTo>
                <a:cubicBezTo>
                  <a:pt x="178653" y="153620"/>
                  <a:pt x="40905" y="225818"/>
                  <a:pt x="9575" y="322592"/>
                </a:cubicBezTo>
                <a:cubicBezTo>
                  <a:pt x="-27955" y="449595"/>
                  <a:pt x="42058" y="578651"/>
                  <a:pt x="269218" y="620649"/>
                </a:cubicBezTo>
                <a:cubicBezTo>
                  <a:pt x="296989" y="634107"/>
                  <a:pt x="292743" y="681136"/>
                  <a:pt x="292743" y="681136"/>
                </a:cubicBezTo>
                <a:close/>
              </a:path>
            </a:pathLst>
          </a:custGeom>
          <a:noFill/>
          <a:ln w="19050" cap="flat">
            <a:solidFill>
              <a:schemeClr val="tx1"/>
            </a:solidFill>
            <a:prstDash val="solid"/>
            <a:miter/>
          </a:ln>
        </p:spPr>
        <p:txBody>
          <a:bodyPr rtlCol="0" anchor="ctr"/>
          <a:lstStyle/>
          <a:p>
            <a:endParaRPr lang="en-US">
              <a:solidFill>
                <a:srgbClr val="000000"/>
              </a:solidFill>
            </a:endParaRPr>
          </a:p>
        </p:txBody>
      </p:sp>
      <p:graphicFrame>
        <p:nvGraphicFramePr>
          <p:cNvPr id="6" name="Chart 5">
            <a:extLst>
              <a:ext uri="{FF2B5EF4-FFF2-40B4-BE49-F238E27FC236}">
                <a16:creationId xmlns:a16="http://schemas.microsoft.com/office/drawing/2014/main" id="{6628CF3A-D9E9-4F03-AECB-18062096663D}"/>
              </a:ext>
            </a:extLst>
          </p:cNvPr>
          <p:cNvGraphicFramePr>
            <a:graphicFrameLocks/>
          </p:cNvGraphicFramePr>
          <p:nvPr>
            <p:extLst>
              <p:ext uri="{D42A27DB-BD31-4B8C-83A1-F6EECF244321}">
                <p14:modId xmlns:p14="http://schemas.microsoft.com/office/powerpoint/2010/main" val="938261467"/>
              </p:ext>
            </p:extLst>
          </p:nvPr>
        </p:nvGraphicFramePr>
        <p:xfrm>
          <a:off x="708744" y="-40981"/>
          <a:ext cx="5418714" cy="617383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FF1E6356-B3C2-413A-8531-E1BB41A07D23}"/>
              </a:ext>
            </a:extLst>
          </p:cNvPr>
          <p:cNvSpPr txBox="1"/>
          <p:nvPr/>
        </p:nvSpPr>
        <p:spPr>
          <a:xfrm>
            <a:off x="4548005" y="4279542"/>
            <a:ext cx="1161535" cy="461665"/>
          </a:xfrm>
          <a:prstGeom prst="rect">
            <a:avLst/>
          </a:prstGeom>
          <a:noFill/>
        </p:spPr>
        <p:txBody>
          <a:bodyPr wrap="square" rtlCol="0">
            <a:spAutoFit/>
          </a:bodyPr>
          <a:lstStyle/>
          <a:p>
            <a:r>
              <a:rPr lang="en-US" sz="1200" b="1" i="0" dirty="0">
                <a:solidFill>
                  <a:schemeClr val="bg1"/>
                </a:solidFill>
                <a:effectLst/>
                <a:latin typeface="proxima-nova"/>
              </a:rPr>
              <a:t>Estée Lauder Cos Inc</a:t>
            </a:r>
            <a:endParaRPr lang="en-US" sz="1200" b="1" dirty="0">
              <a:solidFill>
                <a:schemeClr val="bg1"/>
              </a:solidFill>
            </a:endParaRPr>
          </a:p>
        </p:txBody>
      </p:sp>
      <p:sp>
        <p:nvSpPr>
          <p:cNvPr id="12" name="TextBox 11">
            <a:extLst>
              <a:ext uri="{FF2B5EF4-FFF2-40B4-BE49-F238E27FC236}">
                <a16:creationId xmlns:a16="http://schemas.microsoft.com/office/drawing/2014/main" id="{8A4069F7-9BF3-46A9-BC1E-1C532CE9E6D0}"/>
              </a:ext>
            </a:extLst>
          </p:cNvPr>
          <p:cNvSpPr txBox="1"/>
          <p:nvPr/>
        </p:nvSpPr>
        <p:spPr>
          <a:xfrm>
            <a:off x="8294991" y="5014865"/>
            <a:ext cx="2987040" cy="707886"/>
          </a:xfrm>
          <a:prstGeom prst="rect">
            <a:avLst/>
          </a:prstGeom>
          <a:noFill/>
        </p:spPr>
        <p:txBody>
          <a:bodyPr wrap="square" rtlCol="0">
            <a:spAutoFit/>
          </a:bodyPr>
          <a:lstStyle/>
          <a:p>
            <a:r>
              <a:rPr lang="en-US" sz="2000" b="1" dirty="0"/>
              <a:t>FEATURING THE </a:t>
            </a:r>
            <a:r>
              <a:rPr lang="en-US" sz="2000" b="1" dirty="0">
                <a:solidFill>
                  <a:srgbClr val="FF0000"/>
                </a:solidFill>
              </a:rPr>
              <a:t>TOP FIVE </a:t>
            </a:r>
            <a:r>
              <a:rPr lang="en-US" sz="2000" b="1" dirty="0"/>
              <a:t>BRANDS IN THE MARKET</a:t>
            </a:r>
          </a:p>
        </p:txBody>
      </p:sp>
      <p:sp>
        <p:nvSpPr>
          <p:cNvPr id="14" name="TextBox 13">
            <a:extLst>
              <a:ext uri="{FF2B5EF4-FFF2-40B4-BE49-F238E27FC236}">
                <a16:creationId xmlns:a16="http://schemas.microsoft.com/office/drawing/2014/main" id="{7486FC64-A494-4B88-AC5A-8A4EA59FC4EF}"/>
              </a:ext>
            </a:extLst>
          </p:cNvPr>
          <p:cNvSpPr txBox="1"/>
          <p:nvPr/>
        </p:nvSpPr>
        <p:spPr>
          <a:xfrm>
            <a:off x="0" y="6518773"/>
            <a:ext cx="1606017" cy="369332"/>
          </a:xfrm>
          <a:prstGeom prst="rect">
            <a:avLst/>
          </a:prstGeom>
          <a:noFill/>
        </p:spPr>
        <p:txBody>
          <a:bodyPr wrap="none" rtlCol="0">
            <a:spAutoFit/>
          </a:bodyPr>
          <a:lstStyle/>
          <a:p>
            <a:r>
              <a:rPr lang="en-US" dirty="0"/>
              <a:t>DATA FOUND ON PASSPORT</a:t>
            </a:r>
          </a:p>
        </p:txBody>
      </p:sp>
      <p:graphicFrame>
        <p:nvGraphicFramePr>
          <p:cNvPr id="22" name="Chart 21">
            <a:extLst>
              <a:ext uri="{FF2B5EF4-FFF2-40B4-BE49-F238E27FC236}">
                <a16:creationId xmlns:a16="http://schemas.microsoft.com/office/drawing/2014/main" id="{B89456BD-94CC-4257-9385-F96C5B2C0B29}"/>
              </a:ext>
            </a:extLst>
          </p:cNvPr>
          <p:cNvGraphicFramePr>
            <a:graphicFrameLocks/>
          </p:cNvGraphicFramePr>
          <p:nvPr>
            <p:extLst>
              <p:ext uri="{D42A27DB-BD31-4B8C-83A1-F6EECF244321}">
                <p14:modId xmlns:p14="http://schemas.microsoft.com/office/powerpoint/2010/main" val="4158641530"/>
              </p:ext>
            </p:extLst>
          </p:nvPr>
        </p:nvGraphicFramePr>
        <p:xfrm>
          <a:off x="222688" y="547841"/>
          <a:ext cx="5757123" cy="54560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72014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B5D74A79-305B-4D68-BA76-D20C079E5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368" y="567821"/>
            <a:ext cx="9537264" cy="57223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0F6190-3465-48FF-86D4-C11B003B4E6A}"/>
              </a:ext>
            </a:extLst>
          </p:cNvPr>
          <p:cNvSpPr txBox="1"/>
          <p:nvPr/>
        </p:nvSpPr>
        <p:spPr>
          <a:xfrm>
            <a:off x="0" y="6488668"/>
            <a:ext cx="1606017" cy="369332"/>
          </a:xfrm>
          <a:prstGeom prst="rect">
            <a:avLst/>
          </a:prstGeom>
          <a:noFill/>
        </p:spPr>
        <p:txBody>
          <a:bodyPr wrap="none" rtlCol="0">
            <a:spAutoFit/>
          </a:bodyPr>
          <a:lstStyle/>
          <a:p>
            <a:r>
              <a:rPr lang="en-US" dirty="0"/>
              <a:t>DATA FOUND ON PASSPORT</a:t>
            </a:r>
          </a:p>
        </p:txBody>
      </p:sp>
    </p:spTree>
    <p:extLst>
      <p:ext uri="{BB962C8B-B14F-4D97-AF65-F5344CB8AC3E}">
        <p14:creationId xmlns:p14="http://schemas.microsoft.com/office/powerpoint/2010/main" val="3269391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2" name="Chart 1">
                <a:extLst>
                  <a:ext uri="{FF2B5EF4-FFF2-40B4-BE49-F238E27FC236}">
                    <a16:creationId xmlns:a16="http://schemas.microsoft.com/office/drawing/2014/main" id="{E13C0C45-AD3B-42AA-AECD-B23ECEC6D9F0}"/>
                  </a:ext>
                </a:extLst>
              </p:cNvPr>
              <p:cNvGraphicFramePr/>
              <p:nvPr>
                <p:extLst>
                  <p:ext uri="{D42A27DB-BD31-4B8C-83A1-F6EECF244321}">
                    <p14:modId xmlns:p14="http://schemas.microsoft.com/office/powerpoint/2010/main" val="2182605673"/>
                  </p:ext>
                </p:extLst>
              </p:nvPr>
            </p:nvGraphicFramePr>
            <p:xfrm>
              <a:off x="634092" y="231321"/>
              <a:ext cx="10923815" cy="6395357"/>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 name="Chart 1">
                <a:extLst>
                  <a:ext uri="{FF2B5EF4-FFF2-40B4-BE49-F238E27FC236}">
                    <a16:creationId xmlns:a16="http://schemas.microsoft.com/office/drawing/2014/main" id="{E13C0C45-AD3B-42AA-AECD-B23ECEC6D9F0}"/>
                  </a:ext>
                </a:extLst>
              </p:cNvPr>
              <p:cNvPicPr>
                <a:picLocks noGrp="1" noRot="1" noChangeAspect="1" noMove="1" noResize="1" noEditPoints="1" noAdjustHandles="1" noChangeArrowheads="1" noChangeShapeType="1"/>
              </p:cNvPicPr>
              <p:nvPr/>
            </p:nvPicPr>
            <p:blipFill>
              <a:blip r:embed="rId4"/>
              <a:stretch>
                <a:fillRect/>
              </a:stretch>
            </p:blipFill>
            <p:spPr>
              <a:xfrm>
                <a:off x="634092" y="231321"/>
                <a:ext cx="10923815" cy="6395357"/>
              </a:xfrm>
              <a:prstGeom prst="rect">
                <a:avLst/>
              </a:prstGeom>
            </p:spPr>
          </p:pic>
        </mc:Fallback>
      </mc:AlternateContent>
      <p:sp>
        <p:nvSpPr>
          <p:cNvPr id="3" name="TextBox 2">
            <a:extLst>
              <a:ext uri="{FF2B5EF4-FFF2-40B4-BE49-F238E27FC236}">
                <a16:creationId xmlns:a16="http://schemas.microsoft.com/office/drawing/2014/main" id="{207F572F-5529-4EF7-AF88-4D052F0105C5}"/>
              </a:ext>
            </a:extLst>
          </p:cNvPr>
          <p:cNvSpPr txBox="1"/>
          <p:nvPr/>
        </p:nvSpPr>
        <p:spPr>
          <a:xfrm>
            <a:off x="5932715" y="1404257"/>
            <a:ext cx="1491342" cy="400110"/>
          </a:xfrm>
          <a:prstGeom prst="rect">
            <a:avLst/>
          </a:prstGeom>
          <a:noFill/>
        </p:spPr>
        <p:txBody>
          <a:bodyPr wrap="square" rtlCol="0">
            <a:spAutoFit/>
          </a:bodyPr>
          <a:lstStyle/>
          <a:p>
            <a:r>
              <a:rPr lang="en-US" sz="2000" b="1" dirty="0">
                <a:solidFill>
                  <a:srgbClr val="FF0000"/>
                </a:solidFill>
              </a:rPr>
              <a:t>MAKEUP &amp; SKINCARE</a:t>
            </a:r>
          </a:p>
        </p:txBody>
      </p:sp>
      <p:sp>
        <p:nvSpPr>
          <p:cNvPr id="5" name="TextBox 4">
            <a:extLst>
              <a:ext uri="{FF2B5EF4-FFF2-40B4-BE49-F238E27FC236}">
                <a16:creationId xmlns:a16="http://schemas.microsoft.com/office/drawing/2014/main" id="{5AF5D2C8-B3FE-4A2F-AB5F-FA6A2A32742A}"/>
              </a:ext>
            </a:extLst>
          </p:cNvPr>
          <p:cNvSpPr txBox="1"/>
          <p:nvPr/>
        </p:nvSpPr>
        <p:spPr>
          <a:xfrm>
            <a:off x="15487" y="6488668"/>
            <a:ext cx="1589794" cy="369332"/>
          </a:xfrm>
          <a:prstGeom prst="rect">
            <a:avLst/>
          </a:prstGeom>
          <a:noFill/>
        </p:spPr>
        <p:txBody>
          <a:bodyPr wrap="none" rtlCol="0">
            <a:spAutoFit/>
          </a:bodyPr>
          <a:lstStyle/>
          <a:p>
            <a:r>
              <a:rPr lang="en-US" dirty="0"/>
              <a:t>DATA FOUND ON STATISTA </a:t>
            </a:r>
          </a:p>
        </p:txBody>
      </p:sp>
    </p:spTree>
    <p:extLst>
      <p:ext uri="{BB962C8B-B14F-4D97-AF65-F5344CB8AC3E}">
        <p14:creationId xmlns:p14="http://schemas.microsoft.com/office/powerpoint/2010/main" val="194794184"/>
      </p:ext>
    </p:extLst>
  </p:cSld>
  <p:clrMapOvr>
    <a:masterClrMapping/>
  </p:clrMapOvr>
</p:sld>
</file>

<file path=ppt/theme/theme1.xml><?xml version="1.0" encoding="utf-8"?>
<a:theme xmlns:a="http://schemas.openxmlformats.org/drawingml/2006/main" name="ChitchatVTI">
  <a:themeElements>
    <a:clrScheme name="AnalogousFromDarkSeedLeftStep">
      <a:dk1>
        <a:srgbClr val="000000"/>
      </a:dk1>
      <a:lt1>
        <a:srgbClr val="FFFFFF"/>
      </a:lt1>
      <a:dk2>
        <a:srgbClr val="37371F"/>
      </a:dk2>
      <a:lt2>
        <a:srgbClr val="E8E2E4"/>
      </a:lt2>
      <a:accent1>
        <a:srgbClr val="20B785"/>
      </a:accent1>
      <a:accent2>
        <a:srgbClr val="14BB3F"/>
      </a:accent2>
      <a:accent3>
        <a:srgbClr val="3ABA21"/>
      </a:accent3>
      <a:accent4>
        <a:srgbClr val="6FB213"/>
      </a:accent4>
      <a:accent5>
        <a:srgbClr val="A4A51D"/>
      </a:accent5>
      <a:accent6>
        <a:srgbClr val="D58717"/>
      </a:accent6>
      <a:hlink>
        <a:srgbClr val="79892D"/>
      </a:hlink>
      <a:folHlink>
        <a:srgbClr val="7F7F7F"/>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2319</TotalTime>
  <Words>1852</Words>
  <Application>Microsoft Office PowerPoint</Application>
  <PresentationFormat>Widescreen</PresentationFormat>
  <Paragraphs>131</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proxima-nova</vt:lpstr>
      <vt:lpstr>Symbol</vt:lpstr>
      <vt:lpstr>The Hand</vt:lpstr>
      <vt:lpstr>The Serif Hand</vt:lpstr>
      <vt:lpstr>Times New Roman</vt:lpstr>
      <vt:lpstr>ChitchatVTI</vt:lpstr>
      <vt:lpstr>COLOUR COSMETICS </vt:lpstr>
      <vt:lpstr>IDENTIFYING OPPORTUNITIES and implications IN THE COLOUR COSMETICS INDUSTRY: North American region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Kyra Kroll</dc:creator>
  <cp:lastModifiedBy>Kyra Kroll</cp:lastModifiedBy>
  <cp:revision>17</cp:revision>
  <dcterms:created xsi:type="dcterms:W3CDTF">2022-02-10T00:20:24Z</dcterms:created>
  <dcterms:modified xsi:type="dcterms:W3CDTF">2022-02-16T23:09:31Z</dcterms:modified>
</cp:coreProperties>
</file>