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Garamond" panose="02020404030301010803" pitchFamily="18"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hgdyYfGY+6A/oMcy+Ot+dMCP6+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martyads.com/digital-ad-format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augurian.com/blog/top-10-google-ads-banner-size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uo2xBBLSe4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upport.google.com/displayvideo/answer/7548780?hl=en#zippy=%2Cstep-add-video-images-and-copy-in-ad-canvas%2Cpreview-while-you-create-your-ad%2Cassets-checklis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smartyads.com/video-ad-format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86ef296221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86ef296221_2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186ef296221_2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9294c6ba64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9294c6ba64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19294c6ba64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9294c6ba64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9294c6ba64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19294c6ba64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8c5c381c8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8c5c381c8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Source: </a:t>
            </a:r>
            <a:r>
              <a:rPr lang="en-US" b="1" u="sng">
                <a:solidFill>
                  <a:schemeClr val="hlink"/>
                </a:solidFill>
                <a:hlinkClick r:id="rId3"/>
              </a:rPr>
              <a:t>https://smartyads.com/digital-ad-formats</a:t>
            </a:r>
            <a:endParaRPr b="1"/>
          </a:p>
          <a:p>
            <a:pPr marL="0" lvl="0" indent="0" algn="l" rtl="0">
              <a:spcBef>
                <a:spcPts val="0"/>
              </a:spcBef>
              <a:spcAft>
                <a:spcPts val="0"/>
              </a:spcAft>
              <a:buClr>
                <a:schemeClr val="dk1"/>
              </a:buClr>
              <a:buSzPts val="1100"/>
              <a:buFont typeface="Arial"/>
              <a:buNone/>
            </a:pPr>
            <a:r>
              <a:rPr lang="en-US" b="1"/>
              <a:t>Source: </a:t>
            </a:r>
            <a:r>
              <a:rPr lang="en-US" b="1" u="sng">
                <a:solidFill>
                  <a:schemeClr val="hlink"/>
                </a:solidFill>
                <a:hlinkClick r:id="rId4"/>
              </a:rPr>
              <a:t>https://augurian.com/blog/top-10-google-ads-banner-sizes/</a:t>
            </a:r>
            <a:endParaRPr/>
          </a:p>
          <a:p>
            <a:pPr marL="0" lvl="0" indent="0" algn="l" rtl="0">
              <a:spcBef>
                <a:spcPts val="0"/>
              </a:spcBef>
              <a:spcAft>
                <a:spcPts val="0"/>
              </a:spcAft>
              <a:buNone/>
            </a:pPr>
            <a:endParaRPr/>
          </a:p>
        </p:txBody>
      </p:sp>
      <p:sp>
        <p:nvSpPr>
          <p:cNvPr id="249" name="Google Shape;249;g18c5c381c8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8d536125fc_5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8d536125fc_5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https://www.youtube.com/watch?v=uo2xBBLSe4c</a:t>
            </a:r>
            <a:endParaRPr/>
          </a:p>
          <a:p>
            <a:pPr marL="0" lvl="0" indent="0" algn="l" rtl="0">
              <a:spcBef>
                <a:spcPts val="0"/>
              </a:spcBef>
              <a:spcAft>
                <a:spcPts val="0"/>
              </a:spcAft>
              <a:buNone/>
            </a:pPr>
            <a:endParaRPr b="1"/>
          </a:p>
          <a:p>
            <a:pPr marL="0" lvl="0" indent="0" algn="l" rtl="0">
              <a:spcBef>
                <a:spcPts val="0"/>
              </a:spcBef>
              <a:spcAft>
                <a:spcPts val="0"/>
              </a:spcAft>
              <a:buNone/>
            </a:pPr>
            <a:endParaRPr b="1"/>
          </a:p>
        </p:txBody>
      </p:sp>
      <p:sp>
        <p:nvSpPr>
          <p:cNvPr id="258" name="Google Shape;258;g18d536125fc_5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8f02810501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8f02810501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Source: </a:t>
            </a:r>
            <a:r>
              <a:rPr lang="en-US" b="1" u="sng">
                <a:solidFill>
                  <a:schemeClr val="hlink"/>
                </a:solidFill>
                <a:hlinkClick r:id="rId3"/>
              </a:rPr>
              <a:t>https://support.google.com/displayvideo/answer/7548780?hl=en#zippy=%2Cstep-add-video-images-and-copy-in-ad-canvas%2Cpreview-while-you-create-your-ad%2Cassets-checklist</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t>Source:</a:t>
            </a:r>
            <a:endParaRPr b="1"/>
          </a:p>
          <a:p>
            <a:pPr marL="0" lvl="0" indent="0" algn="l" rtl="0">
              <a:spcBef>
                <a:spcPts val="0"/>
              </a:spcBef>
              <a:spcAft>
                <a:spcPts val="0"/>
              </a:spcAft>
              <a:buNone/>
            </a:pPr>
            <a:r>
              <a:rPr lang="en-US" b="1" u="sng">
                <a:solidFill>
                  <a:schemeClr val="hlink"/>
                </a:solidFill>
                <a:hlinkClick r:id="rId4"/>
              </a:rPr>
              <a:t>https://smartyads.com/video-ad-formats</a:t>
            </a:r>
            <a:endParaRPr b="1"/>
          </a:p>
          <a:p>
            <a:pPr marL="0" lvl="0" indent="0" algn="l" rtl="0">
              <a:spcBef>
                <a:spcPts val="0"/>
              </a:spcBef>
              <a:spcAft>
                <a:spcPts val="0"/>
              </a:spcAft>
              <a:buNone/>
            </a:pPr>
            <a:endParaRPr b="1"/>
          </a:p>
        </p:txBody>
      </p:sp>
      <p:sp>
        <p:nvSpPr>
          <p:cNvPr id="269" name="Google Shape;269;g18f02810501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8f0281050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8f0281050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18f0281050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8f02810501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8f02810501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18f02810501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9294c6ba64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9294c6ba64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19294c6ba64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8d536125f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8d536125fc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g18d536125fc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86ef296221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86ef296221_2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186ef296221_2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903306604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903306604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1903306604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86ef296221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186ef29622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8f02810501_0_2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g18f02810501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0"/>
        <p:cNvGrpSpPr/>
        <p:nvPr/>
      </p:nvGrpSpPr>
      <p:grpSpPr>
        <a:xfrm>
          <a:off x="0" y="0"/>
          <a:ext cx="0" cy="0"/>
          <a:chOff x="0" y="0"/>
          <a:chExt cx="0" cy="0"/>
        </a:xfrm>
      </p:grpSpPr>
      <p:grpSp>
        <p:nvGrpSpPr>
          <p:cNvPr id="21" name="Google Shape;21;p11"/>
          <p:cNvGrpSpPr/>
          <p:nvPr/>
        </p:nvGrpSpPr>
        <p:grpSpPr>
          <a:xfrm>
            <a:off x="-16934" y="0"/>
            <a:ext cx="12231160" cy="6856215"/>
            <a:chOff x="-16934" y="0"/>
            <a:chExt cx="12231160" cy="6856215"/>
          </a:xfrm>
        </p:grpSpPr>
        <p:pic>
          <p:nvPicPr>
            <p:cNvPr id="22" name="Google Shape;22;p11" descr="HD-PanelTitleR1.png"/>
            <p:cNvPicPr preferRelativeResize="0"/>
            <p:nvPr/>
          </p:nvPicPr>
          <p:blipFill rotWithShape="1">
            <a:blip r:embed="rId2">
              <a:alphaModFix/>
            </a:blip>
            <a:srcRect/>
            <a:stretch/>
          </p:blipFill>
          <p:spPr>
            <a:xfrm>
              <a:off x="0" y="0"/>
              <a:ext cx="12188827" cy="6856215"/>
            </a:xfrm>
            <a:prstGeom prst="rect">
              <a:avLst/>
            </a:prstGeom>
            <a:noFill/>
            <a:ln>
              <a:noFill/>
            </a:ln>
          </p:spPr>
        </p:pic>
        <p:sp>
          <p:nvSpPr>
            <p:cNvPr id="23" name="Google Shape;23;p11"/>
            <p:cNvSpPr/>
            <p:nvPr/>
          </p:nvSpPr>
          <p:spPr>
            <a:xfrm>
              <a:off x="2328332" y="1540931"/>
              <a:ext cx="7543800" cy="3835500"/>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11" descr="HDRibbonTitle-UniformTrim.png"/>
            <p:cNvPicPr preferRelativeResize="0"/>
            <p:nvPr/>
          </p:nvPicPr>
          <p:blipFill rotWithShape="1">
            <a:blip r:embed="rId3">
              <a:alphaModFix/>
            </a:blip>
            <a:srcRect/>
            <a:stretch/>
          </p:blipFill>
          <p:spPr>
            <a:xfrm>
              <a:off x="-16934" y="3147609"/>
              <a:ext cx="2478024" cy="612648"/>
            </a:xfrm>
            <a:prstGeom prst="rect">
              <a:avLst/>
            </a:prstGeom>
            <a:noFill/>
            <a:ln>
              <a:noFill/>
            </a:ln>
          </p:spPr>
        </p:pic>
        <p:pic>
          <p:nvPicPr>
            <p:cNvPr id="25" name="Google Shape;25;p11" descr="HDRibbonTitle-UniformTrim.png"/>
            <p:cNvPicPr preferRelativeResize="0"/>
            <p:nvPr/>
          </p:nvPicPr>
          <p:blipFill rotWithShape="1">
            <a:blip r:embed="rId3">
              <a:alphaModFix/>
            </a:blip>
            <a:srcRect/>
            <a:stretch/>
          </p:blipFill>
          <p:spPr>
            <a:xfrm>
              <a:off x="9736202" y="3147609"/>
              <a:ext cx="2478024" cy="612648"/>
            </a:xfrm>
            <a:prstGeom prst="rect">
              <a:avLst/>
            </a:prstGeom>
            <a:noFill/>
            <a:ln>
              <a:noFill/>
            </a:ln>
          </p:spPr>
        </p:pic>
      </p:grpSp>
      <p:sp>
        <p:nvSpPr>
          <p:cNvPr id="26" name="Google Shape;26;p11"/>
          <p:cNvSpPr txBox="1">
            <a:spLocks noGrp="1"/>
          </p:cNvSpPr>
          <p:nvPr>
            <p:ph type="ctrTitle"/>
          </p:nvPr>
        </p:nvSpPr>
        <p:spPr>
          <a:xfrm>
            <a:off x="2692398" y="1871131"/>
            <a:ext cx="6815700" cy="15156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Clr>
                <a:srgbClr val="262626"/>
              </a:buClr>
              <a:buSzPts val="5400"/>
              <a:buFont typeface="Garamond"/>
              <a:buNone/>
              <a:defRPr sz="54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 name="Google Shape;27;p11"/>
          <p:cNvSpPr txBox="1">
            <a:spLocks noGrp="1"/>
          </p:cNvSpPr>
          <p:nvPr>
            <p:ph type="subTitle" idx="1"/>
          </p:nvPr>
        </p:nvSpPr>
        <p:spPr>
          <a:xfrm>
            <a:off x="2692398" y="3657597"/>
            <a:ext cx="6815700" cy="1320900"/>
          </a:xfrm>
          <a:prstGeom prst="rect">
            <a:avLst/>
          </a:prstGeom>
          <a:noFill/>
          <a:ln>
            <a:noFill/>
          </a:ln>
        </p:spPr>
        <p:txBody>
          <a:bodyPr spcFirstLastPara="1" wrap="square" lIns="91425" tIns="45700" rIns="91425" bIns="45700" anchor="t" anchorCtr="0">
            <a:normAutofit/>
          </a:bodyPr>
          <a:lstStyle>
            <a:lvl1pPr lvl="0" algn="ctr" rtl="0">
              <a:spcBef>
                <a:spcPts val="420"/>
              </a:spcBef>
              <a:spcAft>
                <a:spcPts val="0"/>
              </a:spcAft>
              <a:buSzPts val="2415"/>
              <a:buNone/>
              <a:defRPr sz="2100">
                <a:solidFill>
                  <a:schemeClr val="dk1"/>
                </a:solidFill>
              </a:defRPr>
            </a:lvl1pPr>
            <a:lvl2pPr lvl="1" algn="ctr" rtl="0">
              <a:spcBef>
                <a:spcPts val="600"/>
              </a:spcBef>
              <a:spcAft>
                <a:spcPts val="0"/>
              </a:spcAft>
              <a:buSzPts val="2300"/>
              <a:buNone/>
              <a:defRPr>
                <a:solidFill>
                  <a:srgbClr val="888888"/>
                </a:solidFill>
              </a:defRPr>
            </a:lvl2pPr>
            <a:lvl3pPr lvl="2" algn="ctr" rtl="0">
              <a:spcBef>
                <a:spcPts val="600"/>
              </a:spcBef>
              <a:spcAft>
                <a:spcPts val="0"/>
              </a:spcAft>
              <a:buSzPts val="2070"/>
              <a:buNone/>
              <a:defRPr>
                <a:solidFill>
                  <a:srgbClr val="888888"/>
                </a:solidFill>
              </a:defRPr>
            </a:lvl3pPr>
            <a:lvl4pPr lvl="3" algn="ctr" rtl="0">
              <a:spcBef>
                <a:spcPts val="600"/>
              </a:spcBef>
              <a:spcAft>
                <a:spcPts val="0"/>
              </a:spcAft>
              <a:buSzPts val="1840"/>
              <a:buNone/>
              <a:defRPr>
                <a:solidFill>
                  <a:srgbClr val="888888"/>
                </a:solidFill>
              </a:defRPr>
            </a:lvl4pPr>
            <a:lvl5pPr lvl="4" algn="ctr" rtl="0">
              <a:spcBef>
                <a:spcPts val="600"/>
              </a:spcBef>
              <a:spcAft>
                <a:spcPts val="0"/>
              </a:spcAft>
              <a:buSzPts val="1610"/>
              <a:buNone/>
              <a:defRPr>
                <a:solidFill>
                  <a:srgbClr val="888888"/>
                </a:solidFill>
              </a:defRPr>
            </a:lvl5pPr>
            <a:lvl6pPr lvl="5" algn="ctr" rtl="0">
              <a:spcBef>
                <a:spcPts val="600"/>
              </a:spcBef>
              <a:spcAft>
                <a:spcPts val="0"/>
              </a:spcAft>
              <a:buSzPts val="1610"/>
              <a:buNone/>
              <a:defRPr>
                <a:solidFill>
                  <a:srgbClr val="888888"/>
                </a:solidFill>
              </a:defRPr>
            </a:lvl6pPr>
            <a:lvl7pPr lvl="6" algn="ctr" rtl="0">
              <a:spcBef>
                <a:spcPts val="600"/>
              </a:spcBef>
              <a:spcAft>
                <a:spcPts val="0"/>
              </a:spcAft>
              <a:buSzPts val="1610"/>
              <a:buNone/>
              <a:defRPr>
                <a:solidFill>
                  <a:srgbClr val="888888"/>
                </a:solidFill>
              </a:defRPr>
            </a:lvl7pPr>
            <a:lvl8pPr lvl="7" algn="ctr" rtl="0">
              <a:spcBef>
                <a:spcPts val="600"/>
              </a:spcBef>
              <a:spcAft>
                <a:spcPts val="0"/>
              </a:spcAft>
              <a:buSzPts val="1610"/>
              <a:buNone/>
              <a:defRPr>
                <a:solidFill>
                  <a:srgbClr val="888888"/>
                </a:solidFill>
              </a:defRPr>
            </a:lvl8pPr>
            <a:lvl9pPr lvl="8" algn="ctr" rtl="0">
              <a:spcBef>
                <a:spcPts val="600"/>
              </a:spcBef>
              <a:spcAft>
                <a:spcPts val="600"/>
              </a:spcAft>
              <a:buSzPts val="1610"/>
              <a:buNone/>
              <a:defRPr>
                <a:solidFill>
                  <a:srgbClr val="888888"/>
                </a:solidFill>
              </a:defRPr>
            </a:lvl9pPr>
          </a:lstStyle>
          <a:p>
            <a:endParaRPr/>
          </a:p>
        </p:txBody>
      </p:sp>
      <p:sp>
        <p:nvSpPr>
          <p:cNvPr id="28" name="Google Shape;28;p11"/>
          <p:cNvSpPr txBox="1">
            <a:spLocks noGrp="1"/>
          </p:cNvSpPr>
          <p:nvPr>
            <p:ph type="dt" idx="10"/>
          </p:nvPr>
        </p:nvSpPr>
        <p:spPr>
          <a:xfrm>
            <a:off x="7983232" y="5037663"/>
            <a:ext cx="8976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 name="Google Shape;29;p11"/>
          <p:cNvSpPr txBox="1">
            <a:spLocks noGrp="1"/>
          </p:cNvSpPr>
          <p:nvPr>
            <p:ph type="ftr" idx="11"/>
          </p:nvPr>
        </p:nvSpPr>
        <p:spPr>
          <a:xfrm>
            <a:off x="2692397" y="5037663"/>
            <a:ext cx="52146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11"/>
          <p:cNvSpPr txBox="1">
            <a:spLocks noGrp="1"/>
          </p:cNvSpPr>
          <p:nvPr>
            <p:ph type="sldNum" idx="12"/>
          </p:nvPr>
        </p:nvSpPr>
        <p:spPr>
          <a:xfrm>
            <a:off x="8956900" y="5037663"/>
            <a:ext cx="5511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11"/>
          <p:cNvCxnSpPr/>
          <p:nvPr/>
        </p:nvCxnSpPr>
        <p:spPr>
          <a:xfrm>
            <a:off x="2692399" y="3522131"/>
            <a:ext cx="681570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1295401" y="4815415"/>
            <a:ext cx="9609600" cy="5667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rgbClr val="262626"/>
              </a:buClr>
              <a:buSzPts val="2400"/>
              <a:buFont typeface="Garamond"/>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 name="Google Shape;91;p20"/>
          <p:cNvSpPr>
            <a:spLocks noGrp="1"/>
          </p:cNvSpPr>
          <p:nvPr>
            <p:ph type="pic" idx="2"/>
          </p:nvPr>
        </p:nvSpPr>
        <p:spPr>
          <a:xfrm>
            <a:off x="1041427" y="1041399"/>
            <a:ext cx="10106100" cy="3336000"/>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92" name="Google Shape;92;p20"/>
          <p:cNvSpPr txBox="1">
            <a:spLocks noGrp="1"/>
          </p:cNvSpPr>
          <p:nvPr>
            <p:ph type="body" idx="1"/>
          </p:nvPr>
        </p:nvSpPr>
        <p:spPr>
          <a:xfrm>
            <a:off x="1295401" y="5382153"/>
            <a:ext cx="9609600" cy="493800"/>
          </a:xfrm>
          <a:prstGeom prst="rect">
            <a:avLst/>
          </a:prstGeom>
          <a:noFill/>
          <a:ln>
            <a:noFill/>
          </a:ln>
        </p:spPr>
        <p:txBody>
          <a:bodyPr spcFirstLastPara="1" wrap="square" lIns="91425" tIns="45700" rIns="91425" bIns="45700" anchor="t" anchorCtr="0">
            <a:normAutofit/>
          </a:bodyPr>
          <a:lstStyle>
            <a:lvl1pPr marL="457200" lvl="0" indent="-228600" algn="ctr" rtl="0">
              <a:spcBef>
                <a:spcPts val="280"/>
              </a:spcBef>
              <a:spcAft>
                <a:spcPts val="0"/>
              </a:spcAft>
              <a:buSzPts val="1610"/>
              <a:buNone/>
              <a:defRPr sz="1400"/>
            </a:lvl1pPr>
            <a:lvl2pPr marL="914400" lvl="1" indent="-228600" algn="l" rtl="0">
              <a:spcBef>
                <a:spcPts val="600"/>
              </a:spcBef>
              <a:spcAft>
                <a:spcPts val="0"/>
              </a:spcAft>
              <a:buSzPts val="1380"/>
              <a:buNone/>
              <a:defRPr sz="1200"/>
            </a:lvl2pPr>
            <a:lvl3pPr marL="1371600" lvl="2" indent="-228600" algn="l" rtl="0">
              <a:spcBef>
                <a:spcPts val="600"/>
              </a:spcBef>
              <a:spcAft>
                <a:spcPts val="0"/>
              </a:spcAft>
              <a:buSzPts val="1150"/>
              <a:buNone/>
              <a:defRPr sz="1000"/>
            </a:lvl3pPr>
            <a:lvl4pPr marL="1828800" lvl="3" indent="-228600" algn="l" rtl="0">
              <a:spcBef>
                <a:spcPts val="600"/>
              </a:spcBef>
              <a:spcAft>
                <a:spcPts val="0"/>
              </a:spcAft>
              <a:buSzPts val="1035"/>
              <a:buNone/>
              <a:defRPr sz="900"/>
            </a:lvl4pPr>
            <a:lvl5pPr marL="2286000" lvl="4" indent="-228600" algn="l" rtl="0">
              <a:spcBef>
                <a:spcPts val="600"/>
              </a:spcBef>
              <a:spcAft>
                <a:spcPts val="0"/>
              </a:spcAft>
              <a:buSzPts val="1035"/>
              <a:buNone/>
              <a:defRPr sz="900"/>
            </a:lvl5pPr>
            <a:lvl6pPr marL="2743200" lvl="5" indent="-228600" algn="l" rtl="0">
              <a:spcBef>
                <a:spcPts val="600"/>
              </a:spcBef>
              <a:spcAft>
                <a:spcPts val="0"/>
              </a:spcAft>
              <a:buSzPts val="1035"/>
              <a:buNone/>
              <a:defRPr sz="900"/>
            </a:lvl6pPr>
            <a:lvl7pPr marL="3200400" lvl="6" indent="-228600" algn="l" rtl="0">
              <a:spcBef>
                <a:spcPts val="600"/>
              </a:spcBef>
              <a:spcAft>
                <a:spcPts val="0"/>
              </a:spcAft>
              <a:buSzPts val="1035"/>
              <a:buNone/>
              <a:defRPr sz="900"/>
            </a:lvl7pPr>
            <a:lvl8pPr marL="3657600" lvl="7" indent="-228600" algn="l" rtl="0">
              <a:spcBef>
                <a:spcPts val="600"/>
              </a:spcBef>
              <a:spcAft>
                <a:spcPts val="0"/>
              </a:spcAft>
              <a:buSzPts val="1035"/>
              <a:buNone/>
              <a:defRPr sz="900"/>
            </a:lvl8pPr>
            <a:lvl9pPr marL="4114800" lvl="8" indent="-228600" algn="l" rtl="0">
              <a:spcBef>
                <a:spcPts val="600"/>
              </a:spcBef>
              <a:spcAft>
                <a:spcPts val="600"/>
              </a:spcAft>
              <a:buSzPts val="1035"/>
              <a:buNone/>
              <a:defRPr sz="900"/>
            </a:lvl9pPr>
          </a:lstStyle>
          <a:p>
            <a:endParaRPr/>
          </a:p>
        </p:txBody>
      </p:sp>
      <p:sp>
        <p:nvSpPr>
          <p:cNvPr id="93" name="Google Shape;93;p20"/>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20"/>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20"/>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6"/>
        <p:cNvGrpSpPr/>
        <p:nvPr/>
      </p:nvGrpSpPr>
      <p:grpSpPr>
        <a:xfrm>
          <a:off x="0" y="0"/>
          <a:ext cx="0" cy="0"/>
          <a:chOff x="0" y="0"/>
          <a:chExt cx="0" cy="0"/>
        </a:xfrm>
      </p:grpSpPr>
      <p:sp>
        <p:nvSpPr>
          <p:cNvPr id="97" name="Google Shape;97;p21"/>
          <p:cNvSpPr txBox="1">
            <a:spLocks noGrp="1"/>
          </p:cNvSpPr>
          <p:nvPr>
            <p:ph type="title"/>
          </p:nvPr>
        </p:nvSpPr>
        <p:spPr>
          <a:xfrm>
            <a:off x="1303868" y="982132"/>
            <a:ext cx="9592800" cy="2955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262626"/>
              </a:buClr>
              <a:buSzPts val="3200"/>
              <a:buFont typeface="Garamond"/>
              <a:buNone/>
              <a:defRPr sz="32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21"/>
          <p:cNvSpPr txBox="1">
            <a:spLocks noGrp="1"/>
          </p:cNvSpPr>
          <p:nvPr>
            <p:ph type="body" idx="1"/>
          </p:nvPr>
        </p:nvSpPr>
        <p:spPr>
          <a:xfrm>
            <a:off x="1303868" y="4343399"/>
            <a:ext cx="9592800" cy="1532400"/>
          </a:xfrm>
          <a:prstGeom prst="rect">
            <a:avLst/>
          </a:prstGeom>
          <a:noFill/>
          <a:ln>
            <a:noFill/>
          </a:ln>
        </p:spPr>
        <p:txBody>
          <a:bodyPr spcFirstLastPara="1" wrap="square" lIns="91425" tIns="45700" rIns="91425" bIns="45700" anchor="ctr" anchorCtr="0">
            <a:normAutofit/>
          </a:bodyPr>
          <a:lstStyle>
            <a:lvl1pPr marL="457200" lvl="0" indent="-228600" algn="ctr" rtl="0">
              <a:spcBef>
                <a:spcPts val="400"/>
              </a:spcBef>
              <a:spcAft>
                <a:spcPts val="0"/>
              </a:spcAft>
              <a:buSzPts val="2300"/>
              <a:buNone/>
              <a:defRPr sz="2000">
                <a:solidFill>
                  <a:schemeClr val="dk1"/>
                </a:solidFill>
              </a:defRPr>
            </a:lvl1pPr>
            <a:lvl2pPr marL="914400" lvl="1" indent="-228600" algn="l" rtl="0">
              <a:spcBef>
                <a:spcPts val="600"/>
              </a:spcBef>
              <a:spcAft>
                <a:spcPts val="0"/>
              </a:spcAft>
              <a:buSzPts val="2070"/>
              <a:buNone/>
              <a:defRPr sz="1800">
                <a:solidFill>
                  <a:srgbClr val="888888"/>
                </a:solidFill>
              </a:defRPr>
            </a:lvl2pPr>
            <a:lvl3pPr marL="1371600" lvl="2" indent="-228600" algn="l" rtl="0">
              <a:spcBef>
                <a:spcPts val="600"/>
              </a:spcBef>
              <a:spcAft>
                <a:spcPts val="0"/>
              </a:spcAft>
              <a:buSzPts val="1840"/>
              <a:buNone/>
              <a:defRPr sz="1600">
                <a:solidFill>
                  <a:srgbClr val="888888"/>
                </a:solidFill>
              </a:defRPr>
            </a:lvl3pPr>
            <a:lvl4pPr marL="1828800" lvl="3" indent="-228600" algn="l" rtl="0">
              <a:spcBef>
                <a:spcPts val="600"/>
              </a:spcBef>
              <a:spcAft>
                <a:spcPts val="0"/>
              </a:spcAft>
              <a:buSzPts val="1610"/>
              <a:buNone/>
              <a:defRPr sz="1400">
                <a:solidFill>
                  <a:srgbClr val="888888"/>
                </a:solidFill>
              </a:defRPr>
            </a:lvl4pPr>
            <a:lvl5pPr marL="2286000" lvl="4" indent="-228600" algn="l" rtl="0">
              <a:spcBef>
                <a:spcPts val="600"/>
              </a:spcBef>
              <a:spcAft>
                <a:spcPts val="0"/>
              </a:spcAft>
              <a:buSzPts val="1610"/>
              <a:buNone/>
              <a:defRPr sz="1400">
                <a:solidFill>
                  <a:srgbClr val="888888"/>
                </a:solidFill>
              </a:defRPr>
            </a:lvl5pPr>
            <a:lvl6pPr marL="2743200" lvl="5" indent="-228600" algn="l" rtl="0">
              <a:spcBef>
                <a:spcPts val="600"/>
              </a:spcBef>
              <a:spcAft>
                <a:spcPts val="0"/>
              </a:spcAft>
              <a:buSzPts val="1610"/>
              <a:buNone/>
              <a:defRPr sz="1400">
                <a:solidFill>
                  <a:srgbClr val="888888"/>
                </a:solidFill>
              </a:defRPr>
            </a:lvl6pPr>
            <a:lvl7pPr marL="3200400" lvl="6" indent="-228600" algn="l" rtl="0">
              <a:spcBef>
                <a:spcPts val="600"/>
              </a:spcBef>
              <a:spcAft>
                <a:spcPts val="0"/>
              </a:spcAft>
              <a:buSzPts val="1610"/>
              <a:buNone/>
              <a:defRPr sz="1400">
                <a:solidFill>
                  <a:srgbClr val="888888"/>
                </a:solidFill>
              </a:defRPr>
            </a:lvl7pPr>
            <a:lvl8pPr marL="3657600" lvl="7" indent="-228600" algn="l" rtl="0">
              <a:spcBef>
                <a:spcPts val="600"/>
              </a:spcBef>
              <a:spcAft>
                <a:spcPts val="0"/>
              </a:spcAft>
              <a:buSzPts val="1610"/>
              <a:buNone/>
              <a:defRPr sz="1400">
                <a:solidFill>
                  <a:srgbClr val="888888"/>
                </a:solidFill>
              </a:defRPr>
            </a:lvl8pPr>
            <a:lvl9pPr marL="4114800" lvl="8" indent="-228600" algn="l" rtl="0">
              <a:spcBef>
                <a:spcPts val="600"/>
              </a:spcBef>
              <a:spcAft>
                <a:spcPts val="600"/>
              </a:spcAft>
              <a:buSzPts val="1610"/>
              <a:buNone/>
              <a:defRPr sz="1400">
                <a:solidFill>
                  <a:srgbClr val="888888"/>
                </a:solidFill>
              </a:defRPr>
            </a:lvl9pPr>
          </a:lstStyle>
          <a:p>
            <a:endParaRPr/>
          </a:p>
        </p:txBody>
      </p:sp>
      <p:sp>
        <p:nvSpPr>
          <p:cNvPr id="99" name="Google Shape;99;p21"/>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21"/>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21"/>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2" name="Google Shape;102;p21"/>
          <p:cNvCxnSpPr/>
          <p:nvPr/>
        </p:nvCxnSpPr>
        <p:spPr>
          <a:xfrm>
            <a:off x="1396169" y="4140199"/>
            <a:ext cx="940740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1446213" y="982132"/>
            <a:ext cx="9296400" cy="2370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3200"/>
              <a:buFont typeface="Garamond"/>
              <a:buNone/>
              <a:defRPr sz="3200" b="0" cap="none">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22"/>
          <p:cNvSpPr txBox="1">
            <a:spLocks noGrp="1"/>
          </p:cNvSpPr>
          <p:nvPr>
            <p:ph type="body" idx="1"/>
          </p:nvPr>
        </p:nvSpPr>
        <p:spPr>
          <a:xfrm>
            <a:off x="1674812" y="3352800"/>
            <a:ext cx="8839200" cy="584100"/>
          </a:xfrm>
          <a:prstGeom prst="rect">
            <a:avLst/>
          </a:prstGeom>
          <a:noFill/>
          <a:ln>
            <a:noFill/>
          </a:ln>
        </p:spPr>
        <p:txBody>
          <a:bodyPr spcFirstLastPara="1" wrap="square" lIns="91425" tIns="45700" rIns="91425" bIns="45700" anchor="ctr" anchorCtr="0">
            <a:normAutofit/>
          </a:bodyPr>
          <a:lstStyle>
            <a:lvl1pPr marL="457200" lvl="0" indent="-228600" algn="r" rtl="0">
              <a:spcBef>
                <a:spcPts val="400"/>
              </a:spcBef>
              <a:spcAft>
                <a:spcPts val="0"/>
              </a:spcAft>
              <a:buSzPts val="2300"/>
              <a:buFont typeface="Garamond"/>
              <a:buNone/>
              <a:defRPr sz="2000"/>
            </a:lvl1pPr>
            <a:lvl2pPr marL="914400" lvl="1" indent="-228600" algn="l" rtl="0">
              <a:spcBef>
                <a:spcPts val="600"/>
              </a:spcBef>
              <a:spcAft>
                <a:spcPts val="0"/>
              </a:spcAft>
              <a:buSzPts val="2300"/>
              <a:buFont typeface="Garamond"/>
              <a:buNone/>
              <a:defRPr/>
            </a:lvl2pPr>
            <a:lvl3pPr marL="1371600" lvl="2" indent="-228600" algn="l" rtl="0">
              <a:spcBef>
                <a:spcPts val="600"/>
              </a:spcBef>
              <a:spcAft>
                <a:spcPts val="0"/>
              </a:spcAft>
              <a:buSzPts val="2070"/>
              <a:buFont typeface="Garamond"/>
              <a:buNone/>
              <a:defRPr/>
            </a:lvl3pPr>
            <a:lvl4pPr marL="1828800" lvl="3" indent="-228600" algn="l" rtl="0">
              <a:spcBef>
                <a:spcPts val="600"/>
              </a:spcBef>
              <a:spcAft>
                <a:spcPts val="0"/>
              </a:spcAft>
              <a:buSzPts val="1840"/>
              <a:buFont typeface="Garamond"/>
              <a:buNone/>
              <a:defRPr/>
            </a:lvl4pPr>
            <a:lvl5pPr marL="2286000" lvl="4" indent="-228600" algn="l" rtl="0">
              <a:spcBef>
                <a:spcPts val="600"/>
              </a:spcBef>
              <a:spcAft>
                <a:spcPts val="0"/>
              </a:spcAft>
              <a:buSzPts val="1610"/>
              <a:buFont typeface="Garamond"/>
              <a:buNone/>
              <a:defRPr/>
            </a:lvl5pPr>
            <a:lvl6pPr marL="2743200" lvl="5" indent="-360045" algn="l" rtl="0">
              <a:spcBef>
                <a:spcPts val="600"/>
              </a:spcBef>
              <a:spcAft>
                <a:spcPts val="0"/>
              </a:spcAft>
              <a:buSzPts val="2070"/>
              <a:buChar char="•"/>
              <a:defRPr/>
            </a:lvl6pPr>
            <a:lvl7pPr marL="3200400" lvl="6" indent="-360045" algn="l" rtl="0">
              <a:spcBef>
                <a:spcPts val="600"/>
              </a:spcBef>
              <a:spcAft>
                <a:spcPts val="0"/>
              </a:spcAft>
              <a:buSzPts val="2070"/>
              <a:buChar char="•"/>
              <a:defRPr/>
            </a:lvl7pPr>
            <a:lvl8pPr marL="3657600" lvl="7" indent="-360045" algn="l" rtl="0">
              <a:spcBef>
                <a:spcPts val="600"/>
              </a:spcBef>
              <a:spcAft>
                <a:spcPts val="0"/>
              </a:spcAft>
              <a:buSzPts val="2070"/>
              <a:buChar char="•"/>
              <a:defRPr/>
            </a:lvl8pPr>
            <a:lvl9pPr marL="4114800" lvl="8" indent="-360045" algn="l" rtl="0">
              <a:spcBef>
                <a:spcPts val="600"/>
              </a:spcBef>
              <a:spcAft>
                <a:spcPts val="600"/>
              </a:spcAft>
              <a:buSzPts val="2070"/>
              <a:buChar char="•"/>
              <a:defRPr/>
            </a:lvl9pPr>
          </a:lstStyle>
          <a:p>
            <a:endParaRPr/>
          </a:p>
        </p:txBody>
      </p:sp>
      <p:sp>
        <p:nvSpPr>
          <p:cNvPr id="106" name="Google Shape;106;p22"/>
          <p:cNvSpPr txBox="1">
            <a:spLocks noGrp="1"/>
          </p:cNvSpPr>
          <p:nvPr>
            <p:ph type="body" idx="2"/>
          </p:nvPr>
        </p:nvSpPr>
        <p:spPr>
          <a:xfrm>
            <a:off x="1295401" y="4343399"/>
            <a:ext cx="9609600" cy="1532400"/>
          </a:xfrm>
          <a:prstGeom prst="rect">
            <a:avLst/>
          </a:prstGeom>
          <a:noFill/>
          <a:ln>
            <a:noFill/>
          </a:ln>
        </p:spPr>
        <p:txBody>
          <a:bodyPr spcFirstLastPara="1" wrap="square" lIns="91425" tIns="45700" rIns="91425" bIns="45700" anchor="ctr" anchorCtr="0">
            <a:normAutofit/>
          </a:bodyPr>
          <a:lstStyle>
            <a:lvl1pPr marL="457200" lvl="0" indent="-228600" algn="ctr" rtl="0">
              <a:spcBef>
                <a:spcPts val="400"/>
              </a:spcBef>
              <a:spcAft>
                <a:spcPts val="0"/>
              </a:spcAft>
              <a:buSzPts val="2300"/>
              <a:buNone/>
              <a:defRPr sz="2000">
                <a:solidFill>
                  <a:schemeClr val="dk1"/>
                </a:solidFill>
              </a:defRPr>
            </a:lvl1pPr>
            <a:lvl2pPr marL="914400" lvl="1" indent="-228600" algn="l" rtl="0">
              <a:spcBef>
                <a:spcPts val="600"/>
              </a:spcBef>
              <a:spcAft>
                <a:spcPts val="0"/>
              </a:spcAft>
              <a:buSzPts val="2070"/>
              <a:buNone/>
              <a:defRPr sz="1800">
                <a:solidFill>
                  <a:srgbClr val="888888"/>
                </a:solidFill>
              </a:defRPr>
            </a:lvl2pPr>
            <a:lvl3pPr marL="1371600" lvl="2" indent="-228600" algn="l" rtl="0">
              <a:spcBef>
                <a:spcPts val="600"/>
              </a:spcBef>
              <a:spcAft>
                <a:spcPts val="0"/>
              </a:spcAft>
              <a:buSzPts val="1840"/>
              <a:buNone/>
              <a:defRPr sz="1600">
                <a:solidFill>
                  <a:srgbClr val="888888"/>
                </a:solidFill>
              </a:defRPr>
            </a:lvl3pPr>
            <a:lvl4pPr marL="1828800" lvl="3" indent="-228600" algn="l" rtl="0">
              <a:spcBef>
                <a:spcPts val="600"/>
              </a:spcBef>
              <a:spcAft>
                <a:spcPts val="0"/>
              </a:spcAft>
              <a:buSzPts val="1610"/>
              <a:buNone/>
              <a:defRPr sz="1400">
                <a:solidFill>
                  <a:srgbClr val="888888"/>
                </a:solidFill>
              </a:defRPr>
            </a:lvl4pPr>
            <a:lvl5pPr marL="2286000" lvl="4" indent="-228600" algn="l" rtl="0">
              <a:spcBef>
                <a:spcPts val="600"/>
              </a:spcBef>
              <a:spcAft>
                <a:spcPts val="0"/>
              </a:spcAft>
              <a:buSzPts val="1610"/>
              <a:buNone/>
              <a:defRPr sz="1400">
                <a:solidFill>
                  <a:srgbClr val="888888"/>
                </a:solidFill>
              </a:defRPr>
            </a:lvl5pPr>
            <a:lvl6pPr marL="2743200" lvl="5" indent="-228600" algn="l" rtl="0">
              <a:spcBef>
                <a:spcPts val="600"/>
              </a:spcBef>
              <a:spcAft>
                <a:spcPts val="0"/>
              </a:spcAft>
              <a:buSzPts val="1610"/>
              <a:buNone/>
              <a:defRPr sz="1400">
                <a:solidFill>
                  <a:srgbClr val="888888"/>
                </a:solidFill>
              </a:defRPr>
            </a:lvl6pPr>
            <a:lvl7pPr marL="3200400" lvl="6" indent="-228600" algn="l" rtl="0">
              <a:spcBef>
                <a:spcPts val="600"/>
              </a:spcBef>
              <a:spcAft>
                <a:spcPts val="0"/>
              </a:spcAft>
              <a:buSzPts val="1610"/>
              <a:buNone/>
              <a:defRPr sz="1400">
                <a:solidFill>
                  <a:srgbClr val="888888"/>
                </a:solidFill>
              </a:defRPr>
            </a:lvl7pPr>
            <a:lvl8pPr marL="3657600" lvl="7" indent="-228600" algn="l" rtl="0">
              <a:spcBef>
                <a:spcPts val="600"/>
              </a:spcBef>
              <a:spcAft>
                <a:spcPts val="0"/>
              </a:spcAft>
              <a:buSzPts val="1610"/>
              <a:buNone/>
              <a:defRPr sz="1400">
                <a:solidFill>
                  <a:srgbClr val="888888"/>
                </a:solidFill>
              </a:defRPr>
            </a:lvl8pPr>
            <a:lvl9pPr marL="4114800" lvl="8" indent="-228600" algn="l" rtl="0">
              <a:spcBef>
                <a:spcPts val="600"/>
              </a:spcBef>
              <a:spcAft>
                <a:spcPts val="600"/>
              </a:spcAft>
              <a:buSzPts val="1610"/>
              <a:buNone/>
              <a:defRPr sz="1400">
                <a:solidFill>
                  <a:srgbClr val="888888"/>
                </a:solidFill>
              </a:defRPr>
            </a:lvl9pPr>
          </a:lstStyle>
          <a:p>
            <a:endParaRPr/>
          </a:p>
        </p:txBody>
      </p:sp>
      <p:sp>
        <p:nvSpPr>
          <p:cNvPr id="107" name="Google Shape;107;p22"/>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22"/>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22"/>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22"/>
          <p:cNvSpPr txBox="1"/>
          <p:nvPr/>
        </p:nvSpPr>
        <p:spPr>
          <a:xfrm>
            <a:off x="862013" y="879961"/>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dk1"/>
                </a:solidFill>
                <a:latin typeface="Garamond"/>
                <a:ea typeface="Garamond"/>
                <a:cs typeface="Garamond"/>
                <a:sym typeface="Garamond"/>
              </a:rPr>
              <a:t>“</a:t>
            </a:r>
            <a:endParaRPr/>
          </a:p>
        </p:txBody>
      </p:sp>
      <p:sp>
        <p:nvSpPr>
          <p:cNvPr id="111" name="Google Shape;111;p22"/>
          <p:cNvSpPr txBox="1"/>
          <p:nvPr/>
        </p:nvSpPr>
        <p:spPr>
          <a:xfrm>
            <a:off x="10600267" y="2827870"/>
            <a:ext cx="609600" cy="584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b="0" i="0" u="none" strike="noStrike" cap="none">
                <a:solidFill>
                  <a:schemeClr val="dk1"/>
                </a:solidFill>
                <a:latin typeface="Garamond"/>
                <a:ea typeface="Garamond"/>
                <a:cs typeface="Garamond"/>
                <a:sym typeface="Garamond"/>
              </a:rPr>
              <a:t>”</a:t>
            </a:r>
            <a:endParaRPr/>
          </a:p>
        </p:txBody>
      </p:sp>
      <p:cxnSp>
        <p:nvCxnSpPr>
          <p:cNvPr id="112" name="Google Shape;112;p22"/>
          <p:cNvCxnSpPr/>
          <p:nvPr/>
        </p:nvCxnSpPr>
        <p:spPr>
          <a:xfrm>
            <a:off x="1396169" y="4140199"/>
            <a:ext cx="940740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1295402" y="3308581"/>
            <a:ext cx="9609600" cy="14688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rgbClr val="262626"/>
              </a:buClr>
              <a:buSzPts val="3200"/>
              <a:buFont typeface="Garamond"/>
              <a:buNone/>
              <a:defRPr sz="32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a:off x="1295401" y="4777381"/>
            <a:ext cx="9609600" cy="860400"/>
          </a:xfrm>
          <a:prstGeom prst="rect">
            <a:avLst/>
          </a:prstGeom>
          <a:noFill/>
          <a:ln>
            <a:noFill/>
          </a:ln>
        </p:spPr>
        <p:txBody>
          <a:bodyPr spcFirstLastPara="1" wrap="square" lIns="91425" tIns="45700" rIns="91425" bIns="45700" anchor="t" anchorCtr="0">
            <a:normAutofit/>
          </a:bodyPr>
          <a:lstStyle>
            <a:lvl1pPr marL="457200" lvl="0" indent="-228600" algn="l" rtl="0">
              <a:spcBef>
                <a:spcPts val="400"/>
              </a:spcBef>
              <a:spcAft>
                <a:spcPts val="0"/>
              </a:spcAft>
              <a:buSzPts val="2300"/>
              <a:buNone/>
              <a:defRPr sz="2000">
                <a:solidFill>
                  <a:schemeClr val="dk1"/>
                </a:solidFill>
              </a:defRPr>
            </a:lvl1pPr>
            <a:lvl2pPr marL="914400" lvl="1" indent="-228600" algn="l" rtl="0">
              <a:spcBef>
                <a:spcPts val="600"/>
              </a:spcBef>
              <a:spcAft>
                <a:spcPts val="0"/>
              </a:spcAft>
              <a:buSzPts val="2070"/>
              <a:buNone/>
              <a:defRPr sz="1800">
                <a:solidFill>
                  <a:srgbClr val="888888"/>
                </a:solidFill>
              </a:defRPr>
            </a:lvl2pPr>
            <a:lvl3pPr marL="1371600" lvl="2" indent="-228600" algn="l" rtl="0">
              <a:spcBef>
                <a:spcPts val="600"/>
              </a:spcBef>
              <a:spcAft>
                <a:spcPts val="0"/>
              </a:spcAft>
              <a:buSzPts val="1840"/>
              <a:buNone/>
              <a:defRPr sz="1600">
                <a:solidFill>
                  <a:srgbClr val="888888"/>
                </a:solidFill>
              </a:defRPr>
            </a:lvl3pPr>
            <a:lvl4pPr marL="1828800" lvl="3" indent="-228600" algn="l" rtl="0">
              <a:spcBef>
                <a:spcPts val="600"/>
              </a:spcBef>
              <a:spcAft>
                <a:spcPts val="0"/>
              </a:spcAft>
              <a:buSzPts val="1610"/>
              <a:buNone/>
              <a:defRPr sz="1400">
                <a:solidFill>
                  <a:srgbClr val="888888"/>
                </a:solidFill>
              </a:defRPr>
            </a:lvl4pPr>
            <a:lvl5pPr marL="2286000" lvl="4" indent="-228600" algn="l" rtl="0">
              <a:spcBef>
                <a:spcPts val="600"/>
              </a:spcBef>
              <a:spcAft>
                <a:spcPts val="0"/>
              </a:spcAft>
              <a:buSzPts val="1610"/>
              <a:buNone/>
              <a:defRPr sz="1400">
                <a:solidFill>
                  <a:srgbClr val="888888"/>
                </a:solidFill>
              </a:defRPr>
            </a:lvl5pPr>
            <a:lvl6pPr marL="2743200" lvl="5" indent="-228600" algn="l" rtl="0">
              <a:spcBef>
                <a:spcPts val="600"/>
              </a:spcBef>
              <a:spcAft>
                <a:spcPts val="0"/>
              </a:spcAft>
              <a:buSzPts val="1610"/>
              <a:buNone/>
              <a:defRPr sz="1400">
                <a:solidFill>
                  <a:srgbClr val="888888"/>
                </a:solidFill>
              </a:defRPr>
            </a:lvl6pPr>
            <a:lvl7pPr marL="3200400" lvl="6" indent="-228600" algn="l" rtl="0">
              <a:spcBef>
                <a:spcPts val="600"/>
              </a:spcBef>
              <a:spcAft>
                <a:spcPts val="0"/>
              </a:spcAft>
              <a:buSzPts val="1610"/>
              <a:buNone/>
              <a:defRPr sz="1400">
                <a:solidFill>
                  <a:srgbClr val="888888"/>
                </a:solidFill>
              </a:defRPr>
            </a:lvl7pPr>
            <a:lvl8pPr marL="3657600" lvl="7" indent="-228600" algn="l" rtl="0">
              <a:spcBef>
                <a:spcPts val="600"/>
              </a:spcBef>
              <a:spcAft>
                <a:spcPts val="0"/>
              </a:spcAft>
              <a:buSzPts val="1610"/>
              <a:buNone/>
              <a:defRPr sz="1400">
                <a:solidFill>
                  <a:srgbClr val="888888"/>
                </a:solidFill>
              </a:defRPr>
            </a:lvl8pPr>
            <a:lvl9pPr marL="4114800" lvl="8" indent="-228600" algn="l" rtl="0">
              <a:spcBef>
                <a:spcPts val="600"/>
              </a:spcBef>
              <a:spcAft>
                <a:spcPts val="600"/>
              </a:spcAft>
              <a:buSzPts val="1610"/>
              <a:buNone/>
              <a:defRPr sz="1400">
                <a:solidFill>
                  <a:srgbClr val="888888"/>
                </a:solidFill>
              </a:defRPr>
            </a:lvl9pPr>
          </a:lstStyle>
          <a:p>
            <a:endParaRPr/>
          </a:p>
        </p:txBody>
      </p:sp>
      <p:sp>
        <p:nvSpPr>
          <p:cNvPr id="116" name="Google Shape;116;p23"/>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1446213" y="982132"/>
            <a:ext cx="9296400" cy="22437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3200"/>
              <a:buFont typeface="Garamond"/>
              <a:buNone/>
              <a:defRPr sz="3200" b="0" cap="none">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a:off x="1295401" y="3639312"/>
            <a:ext cx="9609600" cy="887100"/>
          </a:xfrm>
          <a:prstGeom prst="rect">
            <a:avLst/>
          </a:prstGeom>
          <a:noFill/>
          <a:ln>
            <a:noFill/>
          </a:ln>
        </p:spPr>
        <p:txBody>
          <a:bodyPr spcFirstLastPara="1" wrap="square" lIns="91425" tIns="45700" rIns="91425" bIns="45700" anchor="b" anchorCtr="0">
            <a:normAutofit/>
          </a:bodyPr>
          <a:lstStyle>
            <a:lvl1pPr marL="457200" lvl="0" indent="-228600" algn="l" rtl="0">
              <a:spcBef>
                <a:spcPts val="0"/>
              </a:spcBef>
              <a:spcAft>
                <a:spcPts val="0"/>
              </a:spcAft>
              <a:buSzPts val="2760"/>
              <a:buNone/>
              <a:defRPr sz="2400">
                <a:solidFill>
                  <a:schemeClr val="dk1"/>
                </a:solidFill>
              </a:defRPr>
            </a:lvl1pPr>
            <a:lvl2pPr marL="914400" lvl="1" indent="-228600" algn="l" rtl="0">
              <a:spcBef>
                <a:spcPts val="600"/>
              </a:spcBef>
              <a:spcAft>
                <a:spcPts val="0"/>
              </a:spcAft>
              <a:buSzPts val="2070"/>
              <a:buNone/>
              <a:defRPr sz="1800">
                <a:solidFill>
                  <a:srgbClr val="888888"/>
                </a:solidFill>
              </a:defRPr>
            </a:lvl2pPr>
            <a:lvl3pPr marL="1371600" lvl="2" indent="-228600" algn="l" rtl="0">
              <a:spcBef>
                <a:spcPts val="600"/>
              </a:spcBef>
              <a:spcAft>
                <a:spcPts val="0"/>
              </a:spcAft>
              <a:buSzPts val="1840"/>
              <a:buNone/>
              <a:defRPr sz="1600">
                <a:solidFill>
                  <a:srgbClr val="888888"/>
                </a:solidFill>
              </a:defRPr>
            </a:lvl3pPr>
            <a:lvl4pPr marL="1828800" lvl="3" indent="-228600" algn="l" rtl="0">
              <a:spcBef>
                <a:spcPts val="600"/>
              </a:spcBef>
              <a:spcAft>
                <a:spcPts val="0"/>
              </a:spcAft>
              <a:buSzPts val="1610"/>
              <a:buNone/>
              <a:defRPr sz="1400">
                <a:solidFill>
                  <a:srgbClr val="888888"/>
                </a:solidFill>
              </a:defRPr>
            </a:lvl4pPr>
            <a:lvl5pPr marL="2286000" lvl="4" indent="-228600" algn="l" rtl="0">
              <a:spcBef>
                <a:spcPts val="600"/>
              </a:spcBef>
              <a:spcAft>
                <a:spcPts val="0"/>
              </a:spcAft>
              <a:buSzPts val="1610"/>
              <a:buNone/>
              <a:defRPr sz="1400">
                <a:solidFill>
                  <a:srgbClr val="888888"/>
                </a:solidFill>
              </a:defRPr>
            </a:lvl5pPr>
            <a:lvl6pPr marL="2743200" lvl="5" indent="-228600" algn="l" rtl="0">
              <a:spcBef>
                <a:spcPts val="600"/>
              </a:spcBef>
              <a:spcAft>
                <a:spcPts val="0"/>
              </a:spcAft>
              <a:buSzPts val="1610"/>
              <a:buNone/>
              <a:defRPr sz="1400">
                <a:solidFill>
                  <a:srgbClr val="888888"/>
                </a:solidFill>
              </a:defRPr>
            </a:lvl6pPr>
            <a:lvl7pPr marL="3200400" lvl="6" indent="-228600" algn="l" rtl="0">
              <a:spcBef>
                <a:spcPts val="600"/>
              </a:spcBef>
              <a:spcAft>
                <a:spcPts val="0"/>
              </a:spcAft>
              <a:buSzPts val="1610"/>
              <a:buNone/>
              <a:defRPr sz="1400">
                <a:solidFill>
                  <a:srgbClr val="888888"/>
                </a:solidFill>
              </a:defRPr>
            </a:lvl7pPr>
            <a:lvl8pPr marL="3657600" lvl="7" indent="-228600" algn="l" rtl="0">
              <a:spcBef>
                <a:spcPts val="600"/>
              </a:spcBef>
              <a:spcAft>
                <a:spcPts val="0"/>
              </a:spcAft>
              <a:buSzPts val="1610"/>
              <a:buNone/>
              <a:defRPr sz="1400">
                <a:solidFill>
                  <a:srgbClr val="888888"/>
                </a:solidFill>
              </a:defRPr>
            </a:lvl8pPr>
            <a:lvl9pPr marL="4114800" lvl="8" indent="-228600" algn="l" rtl="0">
              <a:spcBef>
                <a:spcPts val="600"/>
              </a:spcBef>
              <a:spcAft>
                <a:spcPts val="600"/>
              </a:spcAft>
              <a:buSzPts val="1610"/>
              <a:buNone/>
              <a:defRPr sz="1400">
                <a:solidFill>
                  <a:srgbClr val="888888"/>
                </a:solidFill>
              </a:defRPr>
            </a:lvl9pPr>
          </a:lstStyle>
          <a:p>
            <a:endParaRPr/>
          </a:p>
        </p:txBody>
      </p:sp>
      <p:sp>
        <p:nvSpPr>
          <p:cNvPr id="122" name="Google Shape;122;p24"/>
          <p:cNvSpPr txBox="1">
            <a:spLocks noGrp="1"/>
          </p:cNvSpPr>
          <p:nvPr>
            <p:ph type="body" idx="2"/>
          </p:nvPr>
        </p:nvSpPr>
        <p:spPr>
          <a:xfrm>
            <a:off x="1295401" y="4529667"/>
            <a:ext cx="9609600" cy="1346100"/>
          </a:xfrm>
          <a:prstGeom prst="rect">
            <a:avLst/>
          </a:prstGeom>
          <a:noFill/>
          <a:ln>
            <a:noFill/>
          </a:ln>
        </p:spPr>
        <p:txBody>
          <a:bodyPr spcFirstLastPara="1" wrap="square" lIns="91425" tIns="45700" rIns="91425" bIns="45700" anchor="t" anchorCtr="0">
            <a:normAutofit/>
          </a:bodyPr>
          <a:lstStyle>
            <a:lvl1pPr marL="457200" lvl="0" indent="-228600" algn="l" rtl="0">
              <a:spcBef>
                <a:spcPts val="360"/>
              </a:spcBef>
              <a:spcAft>
                <a:spcPts val="0"/>
              </a:spcAft>
              <a:buSzPts val="2070"/>
              <a:buNone/>
              <a:defRPr sz="1800">
                <a:solidFill>
                  <a:schemeClr val="dk1"/>
                </a:solidFill>
              </a:defRPr>
            </a:lvl1pPr>
            <a:lvl2pPr marL="914400" lvl="1" indent="-228600" algn="l" rtl="0">
              <a:spcBef>
                <a:spcPts val="600"/>
              </a:spcBef>
              <a:spcAft>
                <a:spcPts val="0"/>
              </a:spcAft>
              <a:buSzPts val="2070"/>
              <a:buNone/>
              <a:defRPr sz="1800">
                <a:solidFill>
                  <a:srgbClr val="888888"/>
                </a:solidFill>
              </a:defRPr>
            </a:lvl2pPr>
            <a:lvl3pPr marL="1371600" lvl="2" indent="-228600" algn="l" rtl="0">
              <a:spcBef>
                <a:spcPts val="600"/>
              </a:spcBef>
              <a:spcAft>
                <a:spcPts val="0"/>
              </a:spcAft>
              <a:buSzPts val="1840"/>
              <a:buNone/>
              <a:defRPr sz="1600">
                <a:solidFill>
                  <a:srgbClr val="888888"/>
                </a:solidFill>
              </a:defRPr>
            </a:lvl3pPr>
            <a:lvl4pPr marL="1828800" lvl="3" indent="-228600" algn="l" rtl="0">
              <a:spcBef>
                <a:spcPts val="600"/>
              </a:spcBef>
              <a:spcAft>
                <a:spcPts val="0"/>
              </a:spcAft>
              <a:buSzPts val="1610"/>
              <a:buNone/>
              <a:defRPr sz="1400">
                <a:solidFill>
                  <a:srgbClr val="888888"/>
                </a:solidFill>
              </a:defRPr>
            </a:lvl4pPr>
            <a:lvl5pPr marL="2286000" lvl="4" indent="-228600" algn="l" rtl="0">
              <a:spcBef>
                <a:spcPts val="600"/>
              </a:spcBef>
              <a:spcAft>
                <a:spcPts val="0"/>
              </a:spcAft>
              <a:buSzPts val="1610"/>
              <a:buNone/>
              <a:defRPr sz="1400">
                <a:solidFill>
                  <a:srgbClr val="888888"/>
                </a:solidFill>
              </a:defRPr>
            </a:lvl5pPr>
            <a:lvl6pPr marL="2743200" lvl="5" indent="-228600" algn="l" rtl="0">
              <a:spcBef>
                <a:spcPts val="600"/>
              </a:spcBef>
              <a:spcAft>
                <a:spcPts val="0"/>
              </a:spcAft>
              <a:buSzPts val="1610"/>
              <a:buNone/>
              <a:defRPr sz="1400">
                <a:solidFill>
                  <a:srgbClr val="888888"/>
                </a:solidFill>
              </a:defRPr>
            </a:lvl6pPr>
            <a:lvl7pPr marL="3200400" lvl="6" indent="-228600" algn="l" rtl="0">
              <a:spcBef>
                <a:spcPts val="600"/>
              </a:spcBef>
              <a:spcAft>
                <a:spcPts val="0"/>
              </a:spcAft>
              <a:buSzPts val="1610"/>
              <a:buNone/>
              <a:defRPr sz="1400">
                <a:solidFill>
                  <a:srgbClr val="888888"/>
                </a:solidFill>
              </a:defRPr>
            </a:lvl7pPr>
            <a:lvl8pPr marL="3657600" lvl="7" indent="-228600" algn="l" rtl="0">
              <a:spcBef>
                <a:spcPts val="600"/>
              </a:spcBef>
              <a:spcAft>
                <a:spcPts val="0"/>
              </a:spcAft>
              <a:buSzPts val="1610"/>
              <a:buNone/>
              <a:defRPr sz="1400">
                <a:solidFill>
                  <a:srgbClr val="888888"/>
                </a:solidFill>
              </a:defRPr>
            </a:lvl8pPr>
            <a:lvl9pPr marL="4114800" lvl="8" indent="-228600" algn="l" rtl="0">
              <a:spcBef>
                <a:spcPts val="600"/>
              </a:spcBef>
              <a:spcAft>
                <a:spcPts val="600"/>
              </a:spcAft>
              <a:buSzPts val="1610"/>
              <a:buNone/>
              <a:defRPr sz="1400">
                <a:solidFill>
                  <a:srgbClr val="888888"/>
                </a:solidFill>
              </a:defRPr>
            </a:lvl9pPr>
          </a:lstStyle>
          <a:p>
            <a:endParaRPr/>
          </a:p>
        </p:txBody>
      </p:sp>
      <p:sp>
        <p:nvSpPr>
          <p:cNvPr id="123" name="Google Shape;123;p24"/>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p24"/>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p24"/>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24"/>
          <p:cNvSpPr txBox="1"/>
          <p:nvPr/>
        </p:nvSpPr>
        <p:spPr>
          <a:xfrm>
            <a:off x="862013" y="879961"/>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dk1"/>
                </a:solidFill>
                <a:latin typeface="Garamond"/>
                <a:ea typeface="Garamond"/>
                <a:cs typeface="Garamond"/>
                <a:sym typeface="Garamond"/>
              </a:rPr>
              <a:t>“</a:t>
            </a:r>
            <a:endParaRPr/>
          </a:p>
        </p:txBody>
      </p:sp>
      <p:sp>
        <p:nvSpPr>
          <p:cNvPr id="127" name="Google Shape;127;p24"/>
          <p:cNvSpPr txBox="1"/>
          <p:nvPr/>
        </p:nvSpPr>
        <p:spPr>
          <a:xfrm>
            <a:off x="10600267" y="2599261"/>
            <a:ext cx="609600" cy="584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b="0" i="0" u="none" strike="noStrike" cap="none">
                <a:solidFill>
                  <a:schemeClr val="dk1"/>
                </a:solidFill>
                <a:latin typeface="Garamond"/>
                <a:ea typeface="Garamond"/>
                <a:cs typeface="Garamond"/>
                <a:sym typeface="Garamond"/>
              </a:rPr>
              <a:t>”</a:t>
            </a:r>
            <a:endParaRPr/>
          </a:p>
        </p:txBody>
      </p:sp>
      <p:cxnSp>
        <p:nvCxnSpPr>
          <p:cNvPr id="128" name="Google Shape;128;p24"/>
          <p:cNvCxnSpPr/>
          <p:nvPr/>
        </p:nvCxnSpPr>
        <p:spPr>
          <a:xfrm>
            <a:off x="1396169" y="3429000"/>
            <a:ext cx="940740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1295401" y="982132"/>
            <a:ext cx="9609600" cy="22437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262626"/>
              </a:buClr>
              <a:buSzPts val="4400"/>
              <a:buFont typeface="Garamond"/>
              <a:buNone/>
              <a:defRPr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25"/>
          <p:cNvSpPr txBox="1">
            <a:spLocks noGrp="1"/>
          </p:cNvSpPr>
          <p:nvPr>
            <p:ph type="body" idx="1"/>
          </p:nvPr>
        </p:nvSpPr>
        <p:spPr>
          <a:xfrm>
            <a:off x="1295401" y="3630168"/>
            <a:ext cx="9609600" cy="841200"/>
          </a:xfrm>
          <a:prstGeom prst="rect">
            <a:avLst/>
          </a:prstGeom>
          <a:noFill/>
          <a:ln>
            <a:noFill/>
          </a:ln>
        </p:spPr>
        <p:txBody>
          <a:bodyPr spcFirstLastPara="1" wrap="square" lIns="91425" tIns="45700" rIns="91425" bIns="45700" anchor="b" anchorCtr="0">
            <a:normAutofit/>
          </a:bodyPr>
          <a:lstStyle>
            <a:lvl1pPr marL="457200" lvl="0" indent="-228600" algn="l" rtl="0">
              <a:spcBef>
                <a:spcPts val="0"/>
              </a:spcBef>
              <a:spcAft>
                <a:spcPts val="0"/>
              </a:spcAft>
              <a:buSzPts val="3220"/>
              <a:buNone/>
              <a:defRPr sz="2800">
                <a:solidFill>
                  <a:schemeClr val="dk1"/>
                </a:solidFill>
              </a:defRPr>
            </a:lvl1pPr>
            <a:lvl2pPr marL="914400" lvl="1" indent="-228600" algn="l" rtl="0">
              <a:spcBef>
                <a:spcPts val="600"/>
              </a:spcBef>
              <a:spcAft>
                <a:spcPts val="0"/>
              </a:spcAft>
              <a:buSzPts val="2070"/>
              <a:buNone/>
              <a:defRPr sz="1800">
                <a:solidFill>
                  <a:srgbClr val="888888"/>
                </a:solidFill>
              </a:defRPr>
            </a:lvl2pPr>
            <a:lvl3pPr marL="1371600" lvl="2" indent="-228600" algn="l" rtl="0">
              <a:spcBef>
                <a:spcPts val="600"/>
              </a:spcBef>
              <a:spcAft>
                <a:spcPts val="0"/>
              </a:spcAft>
              <a:buSzPts val="1840"/>
              <a:buNone/>
              <a:defRPr sz="1600">
                <a:solidFill>
                  <a:srgbClr val="888888"/>
                </a:solidFill>
              </a:defRPr>
            </a:lvl3pPr>
            <a:lvl4pPr marL="1828800" lvl="3" indent="-228600" algn="l" rtl="0">
              <a:spcBef>
                <a:spcPts val="600"/>
              </a:spcBef>
              <a:spcAft>
                <a:spcPts val="0"/>
              </a:spcAft>
              <a:buSzPts val="1610"/>
              <a:buNone/>
              <a:defRPr sz="1400">
                <a:solidFill>
                  <a:srgbClr val="888888"/>
                </a:solidFill>
              </a:defRPr>
            </a:lvl4pPr>
            <a:lvl5pPr marL="2286000" lvl="4" indent="-228600" algn="l" rtl="0">
              <a:spcBef>
                <a:spcPts val="600"/>
              </a:spcBef>
              <a:spcAft>
                <a:spcPts val="0"/>
              </a:spcAft>
              <a:buSzPts val="1610"/>
              <a:buNone/>
              <a:defRPr sz="1400">
                <a:solidFill>
                  <a:srgbClr val="888888"/>
                </a:solidFill>
              </a:defRPr>
            </a:lvl5pPr>
            <a:lvl6pPr marL="2743200" lvl="5" indent="-228600" algn="l" rtl="0">
              <a:spcBef>
                <a:spcPts val="600"/>
              </a:spcBef>
              <a:spcAft>
                <a:spcPts val="0"/>
              </a:spcAft>
              <a:buSzPts val="1610"/>
              <a:buNone/>
              <a:defRPr sz="1400">
                <a:solidFill>
                  <a:srgbClr val="888888"/>
                </a:solidFill>
              </a:defRPr>
            </a:lvl6pPr>
            <a:lvl7pPr marL="3200400" lvl="6" indent="-228600" algn="l" rtl="0">
              <a:spcBef>
                <a:spcPts val="600"/>
              </a:spcBef>
              <a:spcAft>
                <a:spcPts val="0"/>
              </a:spcAft>
              <a:buSzPts val="1610"/>
              <a:buNone/>
              <a:defRPr sz="1400">
                <a:solidFill>
                  <a:srgbClr val="888888"/>
                </a:solidFill>
              </a:defRPr>
            </a:lvl7pPr>
            <a:lvl8pPr marL="3657600" lvl="7" indent="-228600" algn="l" rtl="0">
              <a:spcBef>
                <a:spcPts val="600"/>
              </a:spcBef>
              <a:spcAft>
                <a:spcPts val="0"/>
              </a:spcAft>
              <a:buSzPts val="1610"/>
              <a:buNone/>
              <a:defRPr sz="1400">
                <a:solidFill>
                  <a:srgbClr val="888888"/>
                </a:solidFill>
              </a:defRPr>
            </a:lvl8pPr>
            <a:lvl9pPr marL="4114800" lvl="8" indent="-228600" algn="l" rtl="0">
              <a:spcBef>
                <a:spcPts val="600"/>
              </a:spcBef>
              <a:spcAft>
                <a:spcPts val="600"/>
              </a:spcAft>
              <a:buSzPts val="1610"/>
              <a:buNone/>
              <a:defRPr sz="1400">
                <a:solidFill>
                  <a:srgbClr val="888888"/>
                </a:solidFill>
              </a:defRPr>
            </a:lvl9pPr>
          </a:lstStyle>
          <a:p>
            <a:endParaRPr/>
          </a:p>
        </p:txBody>
      </p:sp>
      <p:sp>
        <p:nvSpPr>
          <p:cNvPr id="132" name="Google Shape;132;p25"/>
          <p:cNvSpPr txBox="1">
            <a:spLocks noGrp="1"/>
          </p:cNvSpPr>
          <p:nvPr>
            <p:ph type="body" idx="2"/>
          </p:nvPr>
        </p:nvSpPr>
        <p:spPr>
          <a:xfrm>
            <a:off x="1295400" y="4470399"/>
            <a:ext cx="9609600" cy="1405500"/>
          </a:xfrm>
          <a:prstGeom prst="rect">
            <a:avLst/>
          </a:prstGeom>
          <a:noFill/>
          <a:ln>
            <a:noFill/>
          </a:ln>
        </p:spPr>
        <p:txBody>
          <a:bodyPr spcFirstLastPara="1" wrap="square" lIns="91425" tIns="45700" rIns="91425" bIns="45700" anchor="t" anchorCtr="0">
            <a:normAutofit/>
          </a:bodyPr>
          <a:lstStyle>
            <a:lvl1pPr marL="457200" lvl="0" indent="-228600" algn="l" rtl="0">
              <a:spcBef>
                <a:spcPts val="360"/>
              </a:spcBef>
              <a:spcAft>
                <a:spcPts val="0"/>
              </a:spcAft>
              <a:buSzPts val="2070"/>
              <a:buNone/>
              <a:defRPr sz="1800">
                <a:solidFill>
                  <a:schemeClr val="dk1"/>
                </a:solidFill>
              </a:defRPr>
            </a:lvl1pPr>
            <a:lvl2pPr marL="914400" lvl="1" indent="-228600" algn="l" rtl="0">
              <a:spcBef>
                <a:spcPts val="600"/>
              </a:spcBef>
              <a:spcAft>
                <a:spcPts val="0"/>
              </a:spcAft>
              <a:buSzPts val="2070"/>
              <a:buNone/>
              <a:defRPr sz="1800">
                <a:solidFill>
                  <a:srgbClr val="888888"/>
                </a:solidFill>
              </a:defRPr>
            </a:lvl2pPr>
            <a:lvl3pPr marL="1371600" lvl="2" indent="-228600" algn="l" rtl="0">
              <a:spcBef>
                <a:spcPts val="600"/>
              </a:spcBef>
              <a:spcAft>
                <a:spcPts val="0"/>
              </a:spcAft>
              <a:buSzPts val="1840"/>
              <a:buNone/>
              <a:defRPr sz="1600">
                <a:solidFill>
                  <a:srgbClr val="888888"/>
                </a:solidFill>
              </a:defRPr>
            </a:lvl3pPr>
            <a:lvl4pPr marL="1828800" lvl="3" indent="-228600" algn="l" rtl="0">
              <a:spcBef>
                <a:spcPts val="600"/>
              </a:spcBef>
              <a:spcAft>
                <a:spcPts val="0"/>
              </a:spcAft>
              <a:buSzPts val="1610"/>
              <a:buNone/>
              <a:defRPr sz="1400">
                <a:solidFill>
                  <a:srgbClr val="888888"/>
                </a:solidFill>
              </a:defRPr>
            </a:lvl4pPr>
            <a:lvl5pPr marL="2286000" lvl="4" indent="-228600" algn="l" rtl="0">
              <a:spcBef>
                <a:spcPts val="600"/>
              </a:spcBef>
              <a:spcAft>
                <a:spcPts val="0"/>
              </a:spcAft>
              <a:buSzPts val="1610"/>
              <a:buNone/>
              <a:defRPr sz="1400">
                <a:solidFill>
                  <a:srgbClr val="888888"/>
                </a:solidFill>
              </a:defRPr>
            </a:lvl5pPr>
            <a:lvl6pPr marL="2743200" lvl="5" indent="-228600" algn="l" rtl="0">
              <a:spcBef>
                <a:spcPts val="600"/>
              </a:spcBef>
              <a:spcAft>
                <a:spcPts val="0"/>
              </a:spcAft>
              <a:buSzPts val="1610"/>
              <a:buNone/>
              <a:defRPr sz="1400">
                <a:solidFill>
                  <a:srgbClr val="888888"/>
                </a:solidFill>
              </a:defRPr>
            </a:lvl6pPr>
            <a:lvl7pPr marL="3200400" lvl="6" indent="-228600" algn="l" rtl="0">
              <a:spcBef>
                <a:spcPts val="600"/>
              </a:spcBef>
              <a:spcAft>
                <a:spcPts val="0"/>
              </a:spcAft>
              <a:buSzPts val="1610"/>
              <a:buNone/>
              <a:defRPr sz="1400">
                <a:solidFill>
                  <a:srgbClr val="888888"/>
                </a:solidFill>
              </a:defRPr>
            </a:lvl7pPr>
            <a:lvl8pPr marL="3657600" lvl="7" indent="-228600" algn="l" rtl="0">
              <a:spcBef>
                <a:spcPts val="600"/>
              </a:spcBef>
              <a:spcAft>
                <a:spcPts val="0"/>
              </a:spcAft>
              <a:buSzPts val="1610"/>
              <a:buNone/>
              <a:defRPr sz="1400">
                <a:solidFill>
                  <a:srgbClr val="888888"/>
                </a:solidFill>
              </a:defRPr>
            </a:lvl8pPr>
            <a:lvl9pPr marL="4114800" lvl="8" indent="-228600" algn="l" rtl="0">
              <a:spcBef>
                <a:spcPts val="600"/>
              </a:spcBef>
              <a:spcAft>
                <a:spcPts val="600"/>
              </a:spcAft>
              <a:buSzPts val="1610"/>
              <a:buNone/>
              <a:defRPr sz="1400">
                <a:solidFill>
                  <a:srgbClr val="888888"/>
                </a:solidFill>
              </a:defRPr>
            </a:lvl9pPr>
          </a:lstStyle>
          <a:p>
            <a:endParaRPr/>
          </a:p>
        </p:txBody>
      </p:sp>
      <p:sp>
        <p:nvSpPr>
          <p:cNvPr id="133" name="Google Shape;133;p25"/>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25"/>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25"/>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36" name="Google Shape;136;p25"/>
          <p:cNvCxnSpPr/>
          <p:nvPr/>
        </p:nvCxnSpPr>
        <p:spPr>
          <a:xfrm>
            <a:off x="1396169" y="3429000"/>
            <a:ext cx="940740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26"/>
          <p:cNvSpPr txBox="1">
            <a:spLocks noGrp="1"/>
          </p:cNvSpPr>
          <p:nvPr>
            <p:ph type="title"/>
          </p:nvPr>
        </p:nvSpPr>
        <p:spPr>
          <a:xfrm>
            <a:off x="1295402" y="982132"/>
            <a:ext cx="9601200" cy="1303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262626"/>
              </a:buClr>
              <a:buSzPts val="4400"/>
              <a:buFont typeface="Garamond"/>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p26"/>
          <p:cNvSpPr txBox="1">
            <a:spLocks noGrp="1"/>
          </p:cNvSpPr>
          <p:nvPr>
            <p:ph type="body" idx="1"/>
          </p:nvPr>
        </p:nvSpPr>
        <p:spPr>
          <a:xfrm rot="5400000">
            <a:off x="4436547" y="-584218"/>
            <a:ext cx="3318900" cy="9601200"/>
          </a:xfrm>
          <a:prstGeom prst="rect">
            <a:avLst/>
          </a:prstGeom>
          <a:noFill/>
          <a:ln>
            <a:noFill/>
          </a:ln>
        </p:spPr>
        <p:txBody>
          <a:bodyPr spcFirstLastPara="1" wrap="square" lIns="91425" tIns="45700" rIns="91425" bIns="45700" anchor="t" anchorCtr="0">
            <a:normAutofit/>
          </a:bodyPr>
          <a:lstStyle>
            <a:lvl1pPr marL="457200" lvl="0" indent="-360045" algn="l" rtl="0">
              <a:spcBef>
                <a:spcPts val="360"/>
              </a:spcBef>
              <a:spcAft>
                <a:spcPts val="0"/>
              </a:spcAft>
              <a:buSzPts val="2070"/>
              <a:buChar char="•"/>
              <a:defRPr/>
            </a:lvl1pPr>
            <a:lvl2pPr marL="914400" lvl="1" indent="-360044" algn="l" rtl="0">
              <a:spcBef>
                <a:spcPts val="600"/>
              </a:spcBef>
              <a:spcAft>
                <a:spcPts val="0"/>
              </a:spcAft>
              <a:buSzPts val="2070"/>
              <a:buChar char="•"/>
              <a:defRPr/>
            </a:lvl2pPr>
            <a:lvl3pPr marL="1371600" lvl="2" indent="-360044" algn="l" rtl="0">
              <a:spcBef>
                <a:spcPts val="600"/>
              </a:spcBef>
              <a:spcAft>
                <a:spcPts val="0"/>
              </a:spcAft>
              <a:buSzPts val="2070"/>
              <a:buChar char="•"/>
              <a:defRPr/>
            </a:lvl3pPr>
            <a:lvl4pPr marL="1828800" lvl="3" indent="-360044" algn="l" rtl="0">
              <a:spcBef>
                <a:spcPts val="600"/>
              </a:spcBef>
              <a:spcAft>
                <a:spcPts val="0"/>
              </a:spcAft>
              <a:buSzPts val="2070"/>
              <a:buChar char="•"/>
              <a:defRPr/>
            </a:lvl4pPr>
            <a:lvl5pPr marL="2286000" lvl="4" indent="-360045" algn="l" rtl="0">
              <a:spcBef>
                <a:spcPts val="600"/>
              </a:spcBef>
              <a:spcAft>
                <a:spcPts val="0"/>
              </a:spcAft>
              <a:buSzPts val="2070"/>
              <a:buChar char="•"/>
              <a:defRPr/>
            </a:lvl5pPr>
            <a:lvl6pPr marL="2743200" lvl="5" indent="-360045" algn="l" rtl="0">
              <a:spcBef>
                <a:spcPts val="600"/>
              </a:spcBef>
              <a:spcAft>
                <a:spcPts val="0"/>
              </a:spcAft>
              <a:buSzPts val="2070"/>
              <a:buChar char="•"/>
              <a:defRPr/>
            </a:lvl6pPr>
            <a:lvl7pPr marL="3200400" lvl="6" indent="-360045" algn="l" rtl="0">
              <a:spcBef>
                <a:spcPts val="600"/>
              </a:spcBef>
              <a:spcAft>
                <a:spcPts val="0"/>
              </a:spcAft>
              <a:buSzPts val="2070"/>
              <a:buChar char="•"/>
              <a:defRPr/>
            </a:lvl7pPr>
            <a:lvl8pPr marL="3657600" lvl="7" indent="-360045" algn="l" rtl="0">
              <a:spcBef>
                <a:spcPts val="600"/>
              </a:spcBef>
              <a:spcAft>
                <a:spcPts val="0"/>
              </a:spcAft>
              <a:buSzPts val="2070"/>
              <a:buChar char="•"/>
              <a:defRPr/>
            </a:lvl8pPr>
            <a:lvl9pPr marL="4114800" lvl="8" indent="-360045" algn="l" rtl="0">
              <a:spcBef>
                <a:spcPts val="600"/>
              </a:spcBef>
              <a:spcAft>
                <a:spcPts val="600"/>
              </a:spcAft>
              <a:buSzPts val="2070"/>
              <a:buChar char="•"/>
              <a:defRPr/>
            </a:lvl9pPr>
          </a:lstStyle>
          <a:p>
            <a:endParaRPr/>
          </a:p>
        </p:txBody>
      </p:sp>
      <p:sp>
        <p:nvSpPr>
          <p:cNvPr id="140" name="Google Shape;140;p26"/>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26"/>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p26"/>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3" name="Google Shape;143;p26"/>
          <p:cNvCxnSpPr/>
          <p:nvPr/>
        </p:nvCxnSpPr>
        <p:spPr>
          <a:xfrm>
            <a:off x="1396169" y="2421466"/>
            <a:ext cx="940740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rot="5400000">
            <a:off x="7498001" y="2483481"/>
            <a:ext cx="4893600" cy="18909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262626"/>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27"/>
          <p:cNvSpPr txBox="1">
            <a:spLocks noGrp="1"/>
          </p:cNvSpPr>
          <p:nvPr>
            <p:ph type="body" idx="1"/>
          </p:nvPr>
        </p:nvSpPr>
        <p:spPr>
          <a:xfrm rot="5400000">
            <a:off x="2565073" y="-287618"/>
            <a:ext cx="4893600" cy="7433100"/>
          </a:xfrm>
          <a:prstGeom prst="rect">
            <a:avLst/>
          </a:prstGeom>
          <a:noFill/>
          <a:ln>
            <a:noFill/>
          </a:ln>
        </p:spPr>
        <p:txBody>
          <a:bodyPr spcFirstLastPara="1" wrap="square" lIns="91425" tIns="45700" rIns="91425" bIns="45700" anchor="t" anchorCtr="0">
            <a:normAutofit/>
          </a:bodyPr>
          <a:lstStyle>
            <a:lvl1pPr marL="457200" lvl="0" indent="-360045" algn="l" rtl="0">
              <a:spcBef>
                <a:spcPts val="360"/>
              </a:spcBef>
              <a:spcAft>
                <a:spcPts val="0"/>
              </a:spcAft>
              <a:buSzPts val="2070"/>
              <a:buChar char="•"/>
              <a:defRPr/>
            </a:lvl1pPr>
            <a:lvl2pPr marL="914400" lvl="1" indent="-360044" algn="l" rtl="0">
              <a:spcBef>
                <a:spcPts val="600"/>
              </a:spcBef>
              <a:spcAft>
                <a:spcPts val="0"/>
              </a:spcAft>
              <a:buSzPts val="2070"/>
              <a:buChar char="•"/>
              <a:defRPr/>
            </a:lvl2pPr>
            <a:lvl3pPr marL="1371600" lvl="2" indent="-360044" algn="l" rtl="0">
              <a:spcBef>
                <a:spcPts val="600"/>
              </a:spcBef>
              <a:spcAft>
                <a:spcPts val="0"/>
              </a:spcAft>
              <a:buSzPts val="2070"/>
              <a:buChar char="•"/>
              <a:defRPr/>
            </a:lvl3pPr>
            <a:lvl4pPr marL="1828800" lvl="3" indent="-360044" algn="l" rtl="0">
              <a:spcBef>
                <a:spcPts val="600"/>
              </a:spcBef>
              <a:spcAft>
                <a:spcPts val="0"/>
              </a:spcAft>
              <a:buSzPts val="2070"/>
              <a:buChar char="•"/>
              <a:defRPr/>
            </a:lvl4pPr>
            <a:lvl5pPr marL="2286000" lvl="4" indent="-360045" algn="l" rtl="0">
              <a:spcBef>
                <a:spcPts val="600"/>
              </a:spcBef>
              <a:spcAft>
                <a:spcPts val="0"/>
              </a:spcAft>
              <a:buSzPts val="2070"/>
              <a:buChar char="•"/>
              <a:defRPr/>
            </a:lvl5pPr>
            <a:lvl6pPr marL="2743200" lvl="5" indent="-360045" algn="l" rtl="0">
              <a:spcBef>
                <a:spcPts val="600"/>
              </a:spcBef>
              <a:spcAft>
                <a:spcPts val="0"/>
              </a:spcAft>
              <a:buSzPts val="2070"/>
              <a:buChar char="•"/>
              <a:defRPr/>
            </a:lvl6pPr>
            <a:lvl7pPr marL="3200400" lvl="6" indent="-360045" algn="l" rtl="0">
              <a:spcBef>
                <a:spcPts val="600"/>
              </a:spcBef>
              <a:spcAft>
                <a:spcPts val="0"/>
              </a:spcAft>
              <a:buSzPts val="2070"/>
              <a:buChar char="•"/>
              <a:defRPr/>
            </a:lvl7pPr>
            <a:lvl8pPr marL="3657600" lvl="7" indent="-360045" algn="l" rtl="0">
              <a:spcBef>
                <a:spcPts val="600"/>
              </a:spcBef>
              <a:spcAft>
                <a:spcPts val="0"/>
              </a:spcAft>
              <a:buSzPts val="2070"/>
              <a:buChar char="•"/>
              <a:defRPr/>
            </a:lvl8pPr>
            <a:lvl9pPr marL="4114800" lvl="8" indent="-360045" algn="l" rtl="0">
              <a:spcBef>
                <a:spcPts val="600"/>
              </a:spcBef>
              <a:spcAft>
                <a:spcPts val="600"/>
              </a:spcAft>
              <a:buSzPts val="2070"/>
              <a:buChar char="•"/>
              <a:defRPr/>
            </a:lvl9pPr>
          </a:lstStyle>
          <a:p>
            <a:endParaRPr/>
          </a:p>
        </p:txBody>
      </p:sp>
      <p:sp>
        <p:nvSpPr>
          <p:cNvPr id="147" name="Google Shape;147;p27"/>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p27"/>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9" name="Google Shape;149;p27"/>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0" name="Google Shape;150;p27"/>
          <p:cNvCxnSpPr/>
          <p:nvPr/>
        </p:nvCxnSpPr>
        <p:spPr>
          <a:xfrm>
            <a:off x="8863890" y="990600"/>
            <a:ext cx="0" cy="487680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cxnSp>
        <p:nvCxnSpPr>
          <p:cNvPr id="33" name="Google Shape;33;p12"/>
          <p:cNvCxnSpPr/>
          <p:nvPr/>
        </p:nvCxnSpPr>
        <p:spPr>
          <a:xfrm>
            <a:off x="1396169" y="2421466"/>
            <a:ext cx="9407400" cy="0"/>
          </a:xfrm>
          <a:prstGeom prst="straightConnector1">
            <a:avLst/>
          </a:prstGeom>
          <a:noFill/>
          <a:ln w="15875" cap="flat" cmpd="sng">
            <a:solidFill>
              <a:schemeClr val="accent1"/>
            </a:solidFill>
            <a:prstDash val="solid"/>
            <a:round/>
            <a:headEnd type="none" w="sm" len="sm"/>
            <a:tailEnd type="none" w="sm" len="sm"/>
          </a:ln>
        </p:spPr>
      </p:cxnSp>
      <p:sp>
        <p:nvSpPr>
          <p:cNvPr id="34" name="Google Shape;34;p12"/>
          <p:cNvSpPr txBox="1">
            <a:spLocks noGrp="1"/>
          </p:cNvSpPr>
          <p:nvPr>
            <p:ph type="title"/>
          </p:nvPr>
        </p:nvSpPr>
        <p:spPr>
          <a:xfrm>
            <a:off x="1295402" y="982132"/>
            <a:ext cx="9601200" cy="1303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262626"/>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1295401" y="2556932"/>
            <a:ext cx="9601200" cy="3318900"/>
          </a:xfrm>
          <a:prstGeom prst="rect">
            <a:avLst/>
          </a:prstGeom>
          <a:noFill/>
          <a:ln>
            <a:noFill/>
          </a:ln>
        </p:spPr>
        <p:txBody>
          <a:bodyPr spcFirstLastPara="1" wrap="square" lIns="91425" tIns="45700" rIns="91425" bIns="45700" anchor="t" anchorCtr="0">
            <a:normAutofit/>
          </a:bodyPr>
          <a:lstStyle>
            <a:lvl1pPr marL="457200" lvl="0" indent="-360045" algn="l" rtl="0">
              <a:spcBef>
                <a:spcPts val="360"/>
              </a:spcBef>
              <a:spcAft>
                <a:spcPts val="0"/>
              </a:spcAft>
              <a:buSzPts val="2070"/>
              <a:buChar char="•"/>
              <a:defRPr/>
            </a:lvl1pPr>
            <a:lvl2pPr marL="914400" lvl="1" indent="-360044" algn="l" rtl="0">
              <a:spcBef>
                <a:spcPts val="600"/>
              </a:spcBef>
              <a:spcAft>
                <a:spcPts val="0"/>
              </a:spcAft>
              <a:buSzPts val="2070"/>
              <a:buChar char="•"/>
              <a:defRPr/>
            </a:lvl2pPr>
            <a:lvl3pPr marL="1371600" lvl="2" indent="-360044" algn="l" rtl="0">
              <a:spcBef>
                <a:spcPts val="600"/>
              </a:spcBef>
              <a:spcAft>
                <a:spcPts val="0"/>
              </a:spcAft>
              <a:buSzPts val="2070"/>
              <a:buChar char="•"/>
              <a:defRPr/>
            </a:lvl3pPr>
            <a:lvl4pPr marL="1828800" lvl="3" indent="-360044" algn="l" rtl="0">
              <a:spcBef>
                <a:spcPts val="600"/>
              </a:spcBef>
              <a:spcAft>
                <a:spcPts val="0"/>
              </a:spcAft>
              <a:buSzPts val="2070"/>
              <a:buChar char="•"/>
              <a:defRPr/>
            </a:lvl4pPr>
            <a:lvl5pPr marL="2286000" lvl="4" indent="-360045" algn="l" rtl="0">
              <a:spcBef>
                <a:spcPts val="600"/>
              </a:spcBef>
              <a:spcAft>
                <a:spcPts val="0"/>
              </a:spcAft>
              <a:buSzPts val="2070"/>
              <a:buChar char="•"/>
              <a:defRPr/>
            </a:lvl5pPr>
            <a:lvl6pPr marL="2743200" lvl="5" indent="-360045" algn="l" rtl="0">
              <a:spcBef>
                <a:spcPts val="600"/>
              </a:spcBef>
              <a:spcAft>
                <a:spcPts val="0"/>
              </a:spcAft>
              <a:buSzPts val="2070"/>
              <a:buChar char="•"/>
              <a:defRPr/>
            </a:lvl6pPr>
            <a:lvl7pPr marL="3200400" lvl="6" indent="-360045" algn="l" rtl="0">
              <a:spcBef>
                <a:spcPts val="600"/>
              </a:spcBef>
              <a:spcAft>
                <a:spcPts val="0"/>
              </a:spcAft>
              <a:buSzPts val="2070"/>
              <a:buChar char="•"/>
              <a:defRPr/>
            </a:lvl7pPr>
            <a:lvl8pPr marL="3657600" lvl="7" indent="-360045" algn="l" rtl="0">
              <a:spcBef>
                <a:spcPts val="600"/>
              </a:spcBef>
              <a:spcAft>
                <a:spcPts val="0"/>
              </a:spcAft>
              <a:buSzPts val="2070"/>
              <a:buChar char="•"/>
              <a:defRPr/>
            </a:lvl8pPr>
            <a:lvl9pPr marL="4114800" lvl="8" indent="-360045" algn="l" rtl="0">
              <a:spcBef>
                <a:spcPts val="600"/>
              </a:spcBef>
              <a:spcAft>
                <a:spcPts val="600"/>
              </a:spcAft>
              <a:buSzPts val="2070"/>
              <a:buChar char="•"/>
              <a:defRPr/>
            </a:lvl9pPr>
          </a:lstStyle>
          <a:p>
            <a:endParaRPr/>
          </a:p>
        </p:txBody>
      </p:sp>
      <p:sp>
        <p:nvSpPr>
          <p:cNvPr id="36" name="Google Shape;36;p12"/>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 name="Google Shape;37;p12"/>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p12"/>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13"/>
          <p:cNvSpPr txBox="1">
            <a:spLocks noGrp="1"/>
          </p:cNvSpPr>
          <p:nvPr>
            <p:ph type="title"/>
          </p:nvPr>
        </p:nvSpPr>
        <p:spPr>
          <a:xfrm>
            <a:off x="2015069" y="1752606"/>
            <a:ext cx="8158800" cy="18225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rgbClr val="262626"/>
              </a:buClr>
              <a:buSzPts val="4400"/>
              <a:buFont typeface="Garamond"/>
              <a:buNone/>
              <a:defRPr sz="44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13"/>
          <p:cNvSpPr txBox="1">
            <a:spLocks noGrp="1"/>
          </p:cNvSpPr>
          <p:nvPr>
            <p:ph type="body" idx="1"/>
          </p:nvPr>
        </p:nvSpPr>
        <p:spPr>
          <a:xfrm>
            <a:off x="2015067" y="3846051"/>
            <a:ext cx="8158800" cy="954600"/>
          </a:xfrm>
          <a:prstGeom prst="rect">
            <a:avLst/>
          </a:prstGeom>
          <a:noFill/>
          <a:ln>
            <a:noFill/>
          </a:ln>
        </p:spPr>
        <p:txBody>
          <a:bodyPr spcFirstLastPara="1" wrap="square" lIns="91425" tIns="45700" rIns="91425" bIns="45700" anchor="t" anchorCtr="0">
            <a:normAutofit/>
          </a:bodyPr>
          <a:lstStyle>
            <a:lvl1pPr marL="457200" lvl="0" indent="-228600" algn="ctr" rtl="0">
              <a:spcBef>
                <a:spcPts val="480"/>
              </a:spcBef>
              <a:spcAft>
                <a:spcPts val="0"/>
              </a:spcAft>
              <a:buSzPts val="2760"/>
              <a:buNone/>
              <a:defRPr sz="2400">
                <a:solidFill>
                  <a:schemeClr val="dk1"/>
                </a:solidFill>
              </a:defRPr>
            </a:lvl1pPr>
            <a:lvl2pPr marL="914400" lvl="1" indent="-228600" algn="l" rtl="0">
              <a:spcBef>
                <a:spcPts val="600"/>
              </a:spcBef>
              <a:spcAft>
                <a:spcPts val="0"/>
              </a:spcAft>
              <a:buSzPts val="2070"/>
              <a:buNone/>
              <a:defRPr sz="1800">
                <a:solidFill>
                  <a:srgbClr val="888888"/>
                </a:solidFill>
              </a:defRPr>
            </a:lvl2pPr>
            <a:lvl3pPr marL="1371600" lvl="2" indent="-228600" algn="l" rtl="0">
              <a:spcBef>
                <a:spcPts val="600"/>
              </a:spcBef>
              <a:spcAft>
                <a:spcPts val="0"/>
              </a:spcAft>
              <a:buSzPts val="1840"/>
              <a:buNone/>
              <a:defRPr sz="1600">
                <a:solidFill>
                  <a:srgbClr val="888888"/>
                </a:solidFill>
              </a:defRPr>
            </a:lvl3pPr>
            <a:lvl4pPr marL="1828800" lvl="3" indent="-228600" algn="l" rtl="0">
              <a:spcBef>
                <a:spcPts val="600"/>
              </a:spcBef>
              <a:spcAft>
                <a:spcPts val="0"/>
              </a:spcAft>
              <a:buSzPts val="1610"/>
              <a:buNone/>
              <a:defRPr sz="1400">
                <a:solidFill>
                  <a:srgbClr val="888888"/>
                </a:solidFill>
              </a:defRPr>
            </a:lvl4pPr>
            <a:lvl5pPr marL="2286000" lvl="4" indent="-228600" algn="l" rtl="0">
              <a:spcBef>
                <a:spcPts val="600"/>
              </a:spcBef>
              <a:spcAft>
                <a:spcPts val="0"/>
              </a:spcAft>
              <a:buSzPts val="1610"/>
              <a:buNone/>
              <a:defRPr sz="1400">
                <a:solidFill>
                  <a:srgbClr val="888888"/>
                </a:solidFill>
              </a:defRPr>
            </a:lvl5pPr>
            <a:lvl6pPr marL="2743200" lvl="5" indent="-228600" algn="l" rtl="0">
              <a:spcBef>
                <a:spcPts val="600"/>
              </a:spcBef>
              <a:spcAft>
                <a:spcPts val="0"/>
              </a:spcAft>
              <a:buSzPts val="1610"/>
              <a:buNone/>
              <a:defRPr sz="1400">
                <a:solidFill>
                  <a:srgbClr val="888888"/>
                </a:solidFill>
              </a:defRPr>
            </a:lvl6pPr>
            <a:lvl7pPr marL="3200400" lvl="6" indent="-228600" algn="l" rtl="0">
              <a:spcBef>
                <a:spcPts val="600"/>
              </a:spcBef>
              <a:spcAft>
                <a:spcPts val="0"/>
              </a:spcAft>
              <a:buSzPts val="1610"/>
              <a:buNone/>
              <a:defRPr sz="1400">
                <a:solidFill>
                  <a:srgbClr val="888888"/>
                </a:solidFill>
              </a:defRPr>
            </a:lvl7pPr>
            <a:lvl8pPr marL="3657600" lvl="7" indent="-228600" algn="l" rtl="0">
              <a:spcBef>
                <a:spcPts val="600"/>
              </a:spcBef>
              <a:spcAft>
                <a:spcPts val="0"/>
              </a:spcAft>
              <a:buSzPts val="1610"/>
              <a:buNone/>
              <a:defRPr sz="1400">
                <a:solidFill>
                  <a:srgbClr val="888888"/>
                </a:solidFill>
              </a:defRPr>
            </a:lvl8pPr>
            <a:lvl9pPr marL="4114800" lvl="8" indent="-228600" algn="l" rtl="0">
              <a:spcBef>
                <a:spcPts val="600"/>
              </a:spcBef>
              <a:spcAft>
                <a:spcPts val="600"/>
              </a:spcAft>
              <a:buSzPts val="1610"/>
              <a:buNone/>
              <a:defRPr sz="1400">
                <a:solidFill>
                  <a:srgbClr val="888888"/>
                </a:solidFill>
              </a:defRPr>
            </a:lvl9pPr>
          </a:lstStyle>
          <a:p>
            <a:endParaRPr/>
          </a:p>
        </p:txBody>
      </p:sp>
      <p:sp>
        <p:nvSpPr>
          <p:cNvPr id="42" name="Google Shape;42;p13"/>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5" name="Google Shape;45;p13"/>
          <p:cNvCxnSpPr/>
          <p:nvPr/>
        </p:nvCxnSpPr>
        <p:spPr>
          <a:xfrm>
            <a:off x="2012723" y="3710585"/>
            <a:ext cx="816330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cxnSp>
        <p:nvCxnSpPr>
          <p:cNvPr id="47" name="Google Shape;47;p14"/>
          <p:cNvCxnSpPr/>
          <p:nvPr/>
        </p:nvCxnSpPr>
        <p:spPr>
          <a:xfrm>
            <a:off x="1396169" y="2421466"/>
            <a:ext cx="9407400" cy="0"/>
          </a:xfrm>
          <a:prstGeom prst="straightConnector1">
            <a:avLst/>
          </a:prstGeom>
          <a:noFill/>
          <a:ln w="15875" cap="flat" cmpd="sng">
            <a:solidFill>
              <a:schemeClr val="accent1"/>
            </a:solidFill>
            <a:prstDash val="solid"/>
            <a:round/>
            <a:headEnd type="none" w="sm" len="sm"/>
            <a:tailEnd type="none" w="sm" len="sm"/>
          </a:ln>
        </p:spPr>
      </p:cxnSp>
      <p:sp>
        <p:nvSpPr>
          <p:cNvPr id="48" name="Google Shape;48;p14"/>
          <p:cNvSpPr txBox="1">
            <a:spLocks noGrp="1"/>
          </p:cNvSpPr>
          <p:nvPr>
            <p:ph type="title"/>
          </p:nvPr>
        </p:nvSpPr>
        <p:spPr>
          <a:xfrm>
            <a:off x="1295402" y="982132"/>
            <a:ext cx="9601200" cy="1303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262626"/>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 name="Google Shape;49;p14"/>
          <p:cNvSpPr txBox="1">
            <a:spLocks noGrp="1"/>
          </p:cNvSpPr>
          <p:nvPr>
            <p:ph type="body" idx="1"/>
          </p:nvPr>
        </p:nvSpPr>
        <p:spPr>
          <a:xfrm>
            <a:off x="1298448" y="2560320"/>
            <a:ext cx="4718400" cy="3310200"/>
          </a:xfrm>
          <a:prstGeom prst="rect">
            <a:avLst/>
          </a:prstGeom>
          <a:noFill/>
          <a:ln>
            <a:noFill/>
          </a:ln>
        </p:spPr>
        <p:txBody>
          <a:bodyPr spcFirstLastPara="1" wrap="square" lIns="91425" tIns="45700" rIns="91425" bIns="45700" anchor="t" anchorCtr="0">
            <a:normAutofit/>
          </a:bodyPr>
          <a:lstStyle>
            <a:lvl1pPr marL="457200" lvl="0" indent="-360045" algn="l" rtl="0">
              <a:spcBef>
                <a:spcPts val="360"/>
              </a:spcBef>
              <a:spcAft>
                <a:spcPts val="0"/>
              </a:spcAft>
              <a:buSzPts val="2070"/>
              <a:buChar char="•"/>
              <a:defRPr/>
            </a:lvl1pPr>
            <a:lvl2pPr marL="914400" lvl="1" indent="-360044" algn="l" rtl="0">
              <a:spcBef>
                <a:spcPts val="600"/>
              </a:spcBef>
              <a:spcAft>
                <a:spcPts val="0"/>
              </a:spcAft>
              <a:buSzPts val="2070"/>
              <a:buChar char="•"/>
              <a:defRPr/>
            </a:lvl2pPr>
            <a:lvl3pPr marL="1371600" lvl="2" indent="-360044" algn="l" rtl="0">
              <a:spcBef>
                <a:spcPts val="600"/>
              </a:spcBef>
              <a:spcAft>
                <a:spcPts val="0"/>
              </a:spcAft>
              <a:buSzPts val="2070"/>
              <a:buChar char="•"/>
              <a:defRPr/>
            </a:lvl3pPr>
            <a:lvl4pPr marL="1828800" lvl="3" indent="-360044" algn="l" rtl="0">
              <a:spcBef>
                <a:spcPts val="600"/>
              </a:spcBef>
              <a:spcAft>
                <a:spcPts val="0"/>
              </a:spcAft>
              <a:buSzPts val="2070"/>
              <a:buChar char="•"/>
              <a:defRPr/>
            </a:lvl4pPr>
            <a:lvl5pPr marL="2286000" lvl="4" indent="-360045" algn="l" rtl="0">
              <a:spcBef>
                <a:spcPts val="600"/>
              </a:spcBef>
              <a:spcAft>
                <a:spcPts val="0"/>
              </a:spcAft>
              <a:buSzPts val="2070"/>
              <a:buChar char="•"/>
              <a:defRPr/>
            </a:lvl5pPr>
            <a:lvl6pPr marL="2743200" lvl="5" indent="-360045" algn="l" rtl="0">
              <a:spcBef>
                <a:spcPts val="600"/>
              </a:spcBef>
              <a:spcAft>
                <a:spcPts val="0"/>
              </a:spcAft>
              <a:buSzPts val="2070"/>
              <a:buChar char="•"/>
              <a:defRPr/>
            </a:lvl6pPr>
            <a:lvl7pPr marL="3200400" lvl="6" indent="-360045" algn="l" rtl="0">
              <a:spcBef>
                <a:spcPts val="600"/>
              </a:spcBef>
              <a:spcAft>
                <a:spcPts val="0"/>
              </a:spcAft>
              <a:buSzPts val="2070"/>
              <a:buChar char="•"/>
              <a:defRPr/>
            </a:lvl7pPr>
            <a:lvl8pPr marL="3657600" lvl="7" indent="-360045" algn="l" rtl="0">
              <a:spcBef>
                <a:spcPts val="600"/>
              </a:spcBef>
              <a:spcAft>
                <a:spcPts val="0"/>
              </a:spcAft>
              <a:buSzPts val="2070"/>
              <a:buChar char="•"/>
              <a:defRPr/>
            </a:lvl8pPr>
            <a:lvl9pPr marL="4114800" lvl="8" indent="-360045" algn="l" rtl="0">
              <a:spcBef>
                <a:spcPts val="600"/>
              </a:spcBef>
              <a:spcAft>
                <a:spcPts val="600"/>
              </a:spcAft>
              <a:buSzPts val="2070"/>
              <a:buChar char="•"/>
              <a:defRPr/>
            </a:lvl9pPr>
          </a:lstStyle>
          <a:p>
            <a:endParaRPr/>
          </a:p>
        </p:txBody>
      </p:sp>
      <p:sp>
        <p:nvSpPr>
          <p:cNvPr id="50" name="Google Shape;50;p14"/>
          <p:cNvSpPr txBox="1">
            <a:spLocks noGrp="1"/>
          </p:cNvSpPr>
          <p:nvPr>
            <p:ph type="body" idx="2"/>
          </p:nvPr>
        </p:nvSpPr>
        <p:spPr>
          <a:xfrm>
            <a:off x="6181344" y="2560320"/>
            <a:ext cx="4718400" cy="3310200"/>
          </a:xfrm>
          <a:prstGeom prst="rect">
            <a:avLst/>
          </a:prstGeom>
          <a:noFill/>
          <a:ln>
            <a:noFill/>
          </a:ln>
        </p:spPr>
        <p:txBody>
          <a:bodyPr spcFirstLastPara="1" wrap="square" lIns="91425" tIns="45700" rIns="91425" bIns="45700" anchor="t" anchorCtr="0">
            <a:normAutofit/>
          </a:bodyPr>
          <a:lstStyle>
            <a:lvl1pPr marL="457200" lvl="0" indent="-360045" algn="l" rtl="0">
              <a:spcBef>
                <a:spcPts val="360"/>
              </a:spcBef>
              <a:spcAft>
                <a:spcPts val="0"/>
              </a:spcAft>
              <a:buSzPts val="2070"/>
              <a:buChar char="•"/>
              <a:defRPr/>
            </a:lvl1pPr>
            <a:lvl2pPr marL="914400" lvl="1" indent="-360044" algn="l" rtl="0">
              <a:spcBef>
                <a:spcPts val="600"/>
              </a:spcBef>
              <a:spcAft>
                <a:spcPts val="0"/>
              </a:spcAft>
              <a:buSzPts val="2070"/>
              <a:buChar char="•"/>
              <a:defRPr/>
            </a:lvl2pPr>
            <a:lvl3pPr marL="1371600" lvl="2" indent="-360044" algn="l" rtl="0">
              <a:spcBef>
                <a:spcPts val="600"/>
              </a:spcBef>
              <a:spcAft>
                <a:spcPts val="0"/>
              </a:spcAft>
              <a:buSzPts val="2070"/>
              <a:buChar char="•"/>
              <a:defRPr/>
            </a:lvl3pPr>
            <a:lvl4pPr marL="1828800" lvl="3" indent="-360044" algn="l" rtl="0">
              <a:spcBef>
                <a:spcPts val="600"/>
              </a:spcBef>
              <a:spcAft>
                <a:spcPts val="0"/>
              </a:spcAft>
              <a:buSzPts val="2070"/>
              <a:buChar char="•"/>
              <a:defRPr/>
            </a:lvl4pPr>
            <a:lvl5pPr marL="2286000" lvl="4" indent="-360045" algn="l" rtl="0">
              <a:spcBef>
                <a:spcPts val="600"/>
              </a:spcBef>
              <a:spcAft>
                <a:spcPts val="0"/>
              </a:spcAft>
              <a:buSzPts val="2070"/>
              <a:buChar char="•"/>
              <a:defRPr/>
            </a:lvl5pPr>
            <a:lvl6pPr marL="2743200" lvl="5" indent="-360045" algn="l" rtl="0">
              <a:spcBef>
                <a:spcPts val="600"/>
              </a:spcBef>
              <a:spcAft>
                <a:spcPts val="0"/>
              </a:spcAft>
              <a:buSzPts val="2070"/>
              <a:buChar char="•"/>
              <a:defRPr/>
            </a:lvl6pPr>
            <a:lvl7pPr marL="3200400" lvl="6" indent="-360045" algn="l" rtl="0">
              <a:spcBef>
                <a:spcPts val="600"/>
              </a:spcBef>
              <a:spcAft>
                <a:spcPts val="0"/>
              </a:spcAft>
              <a:buSzPts val="2070"/>
              <a:buChar char="•"/>
              <a:defRPr/>
            </a:lvl7pPr>
            <a:lvl8pPr marL="3657600" lvl="7" indent="-360045" algn="l" rtl="0">
              <a:spcBef>
                <a:spcPts val="600"/>
              </a:spcBef>
              <a:spcAft>
                <a:spcPts val="0"/>
              </a:spcAft>
              <a:buSzPts val="2070"/>
              <a:buChar char="•"/>
              <a:defRPr/>
            </a:lvl8pPr>
            <a:lvl9pPr marL="4114800" lvl="8" indent="-360045" algn="l" rtl="0">
              <a:spcBef>
                <a:spcPts val="600"/>
              </a:spcBef>
              <a:spcAft>
                <a:spcPts val="600"/>
              </a:spcAft>
              <a:buSzPts val="2070"/>
              <a:buChar char="•"/>
              <a:defRPr/>
            </a:lvl9pPr>
          </a:lstStyle>
          <a:p>
            <a:endParaRPr/>
          </a:p>
        </p:txBody>
      </p:sp>
      <p:sp>
        <p:nvSpPr>
          <p:cNvPr id="51" name="Google Shape;51;p14"/>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1295402" y="982132"/>
            <a:ext cx="9601200" cy="1303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262626"/>
              </a:buClr>
              <a:buSzPts val="4400"/>
              <a:buFont typeface="Garamond"/>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1295400" y="2658533"/>
            <a:ext cx="47184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672"/>
              </a:spcBef>
              <a:spcAft>
                <a:spcPts val="0"/>
              </a:spcAft>
              <a:buSzPts val="3220"/>
              <a:buNone/>
              <a:defRPr sz="2800" b="0">
                <a:solidFill>
                  <a:schemeClr val="accent1"/>
                </a:solidFill>
              </a:defRPr>
            </a:lvl1pPr>
            <a:lvl2pPr marL="914400" lvl="1" indent="-228600" algn="l" rtl="0">
              <a:spcBef>
                <a:spcPts val="600"/>
              </a:spcBef>
              <a:spcAft>
                <a:spcPts val="0"/>
              </a:spcAft>
              <a:buSzPts val="2300"/>
              <a:buNone/>
              <a:defRPr sz="2000" b="1"/>
            </a:lvl2pPr>
            <a:lvl3pPr marL="1371600" lvl="2" indent="-228600" algn="l" rtl="0">
              <a:spcBef>
                <a:spcPts val="600"/>
              </a:spcBef>
              <a:spcAft>
                <a:spcPts val="0"/>
              </a:spcAft>
              <a:buSzPts val="2070"/>
              <a:buNone/>
              <a:defRPr sz="1800" b="1"/>
            </a:lvl3pPr>
            <a:lvl4pPr marL="1828800" lvl="3" indent="-228600" algn="l" rtl="0">
              <a:spcBef>
                <a:spcPts val="600"/>
              </a:spcBef>
              <a:spcAft>
                <a:spcPts val="0"/>
              </a:spcAft>
              <a:buSzPts val="1840"/>
              <a:buNone/>
              <a:defRPr sz="1600" b="1"/>
            </a:lvl4pPr>
            <a:lvl5pPr marL="2286000" lvl="4" indent="-228600" algn="l" rtl="0">
              <a:spcBef>
                <a:spcPts val="600"/>
              </a:spcBef>
              <a:spcAft>
                <a:spcPts val="0"/>
              </a:spcAft>
              <a:buSzPts val="1840"/>
              <a:buNone/>
              <a:defRPr sz="1600" b="1"/>
            </a:lvl5pPr>
            <a:lvl6pPr marL="2743200" lvl="5" indent="-228600" algn="l" rtl="0">
              <a:spcBef>
                <a:spcPts val="600"/>
              </a:spcBef>
              <a:spcAft>
                <a:spcPts val="0"/>
              </a:spcAft>
              <a:buSzPts val="1840"/>
              <a:buNone/>
              <a:defRPr sz="1600" b="1"/>
            </a:lvl6pPr>
            <a:lvl7pPr marL="3200400" lvl="6" indent="-228600" algn="l" rtl="0">
              <a:spcBef>
                <a:spcPts val="600"/>
              </a:spcBef>
              <a:spcAft>
                <a:spcPts val="0"/>
              </a:spcAft>
              <a:buSzPts val="1840"/>
              <a:buNone/>
              <a:defRPr sz="1600" b="1"/>
            </a:lvl7pPr>
            <a:lvl8pPr marL="3657600" lvl="7" indent="-228600" algn="l" rtl="0">
              <a:spcBef>
                <a:spcPts val="600"/>
              </a:spcBef>
              <a:spcAft>
                <a:spcPts val="0"/>
              </a:spcAft>
              <a:buSzPts val="1840"/>
              <a:buNone/>
              <a:defRPr sz="1600" b="1"/>
            </a:lvl8pPr>
            <a:lvl9pPr marL="4114800" lvl="8" indent="-228600" algn="l" rtl="0">
              <a:spcBef>
                <a:spcPts val="600"/>
              </a:spcBef>
              <a:spcAft>
                <a:spcPts val="600"/>
              </a:spcAft>
              <a:buSzPts val="1840"/>
              <a:buNone/>
              <a:defRPr sz="1600" b="1"/>
            </a:lvl9pPr>
          </a:lstStyle>
          <a:p>
            <a:endParaRPr/>
          </a:p>
        </p:txBody>
      </p:sp>
      <p:sp>
        <p:nvSpPr>
          <p:cNvPr id="57" name="Google Shape;57;p15"/>
          <p:cNvSpPr txBox="1">
            <a:spLocks noGrp="1"/>
          </p:cNvSpPr>
          <p:nvPr>
            <p:ph type="body" idx="2"/>
          </p:nvPr>
        </p:nvSpPr>
        <p:spPr>
          <a:xfrm>
            <a:off x="1295400" y="3243262"/>
            <a:ext cx="4718400" cy="2632500"/>
          </a:xfrm>
          <a:prstGeom prst="rect">
            <a:avLst/>
          </a:prstGeom>
          <a:noFill/>
          <a:ln>
            <a:noFill/>
          </a:ln>
        </p:spPr>
        <p:txBody>
          <a:bodyPr spcFirstLastPara="1" wrap="square" lIns="91425" tIns="45700" rIns="91425" bIns="45700" anchor="t" anchorCtr="0">
            <a:normAutofit/>
          </a:bodyPr>
          <a:lstStyle>
            <a:lvl1pPr marL="457200" lvl="0" indent="-360045" algn="l" rtl="0">
              <a:spcBef>
                <a:spcPts val="360"/>
              </a:spcBef>
              <a:spcAft>
                <a:spcPts val="0"/>
              </a:spcAft>
              <a:buSzPts val="2070"/>
              <a:buChar char="•"/>
              <a:defRPr/>
            </a:lvl1pPr>
            <a:lvl2pPr marL="914400" lvl="1" indent="-360044" algn="l" rtl="0">
              <a:spcBef>
                <a:spcPts val="600"/>
              </a:spcBef>
              <a:spcAft>
                <a:spcPts val="0"/>
              </a:spcAft>
              <a:buSzPts val="2070"/>
              <a:buChar char="•"/>
              <a:defRPr/>
            </a:lvl2pPr>
            <a:lvl3pPr marL="1371600" lvl="2" indent="-360044" algn="l" rtl="0">
              <a:spcBef>
                <a:spcPts val="600"/>
              </a:spcBef>
              <a:spcAft>
                <a:spcPts val="0"/>
              </a:spcAft>
              <a:buSzPts val="2070"/>
              <a:buChar char="•"/>
              <a:defRPr/>
            </a:lvl3pPr>
            <a:lvl4pPr marL="1828800" lvl="3" indent="-360044" algn="l" rtl="0">
              <a:spcBef>
                <a:spcPts val="600"/>
              </a:spcBef>
              <a:spcAft>
                <a:spcPts val="0"/>
              </a:spcAft>
              <a:buSzPts val="2070"/>
              <a:buChar char="•"/>
              <a:defRPr/>
            </a:lvl4pPr>
            <a:lvl5pPr marL="2286000" lvl="4" indent="-360045" algn="l" rtl="0">
              <a:spcBef>
                <a:spcPts val="600"/>
              </a:spcBef>
              <a:spcAft>
                <a:spcPts val="0"/>
              </a:spcAft>
              <a:buSzPts val="2070"/>
              <a:buChar char="•"/>
              <a:defRPr/>
            </a:lvl5pPr>
            <a:lvl6pPr marL="2743200" lvl="5" indent="-360045" algn="l" rtl="0">
              <a:spcBef>
                <a:spcPts val="600"/>
              </a:spcBef>
              <a:spcAft>
                <a:spcPts val="0"/>
              </a:spcAft>
              <a:buSzPts val="2070"/>
              <a:buChar char="•"/>
              <a:defRPr/>
            </a:lvl6pPr>
            <a:lvl7pPr marL="3200400" lvl="6" indent="-360045" algn="l" rtl="0">
              <a:spcBef>
                <a:spcPts val="600"/>
              </a:spcBef>
              <a:spcAft>
                <a:spcPts val="0"/>
              </a:spcAft>
              <a:buSzPts val="2070"/>
              <a:buChar char="•"/>
              <a:defRPr/>
            </a:lvl7pPr>
            <a:lvl8pPr marL="3657600" lvl="7" indent="-360045" algn="l" rtl="0">
              <a:spcBef>
                <a:spcPts val="600"/>
              </a:spcBef>
              <a:spcAft>
                <a:spcPts val="0"/>
              </a:spcAft>
              <a:buSzPts val="2070"/>
              <a:buChar char="•"/>
              <a:defRPr/>
            </a:lvl8pPr>
            <a:lvl9pPr marL="4114800" lvl="8" indent="-360045" algn="l" rtl="0">
              <a:spcBef>
                <a:spcPts val="600"/>
              </a:spcBef>
              <a:spcAft>
                <a:spcPts val="600"/>
              </a:spcAft>
              <a:buSzPts val="2070"/>
              <a:buChar char="•"/>
              <a:defRPr/>
            </a:lvl9pPr>
          </a:lstStyle>
          <a:p>
            <a:endParaRPr/>
          </a:p>
        </p:txBody>
      </p:sp>
      <p:sp>
        <p:nvSpPr>
          <p:cNvPr id="58" name="Google Shape;58;p15"/>
          <p:cNvSpPr txBox="1">
            <a:spLocks noGrp="1"/>
          </p:cNvSpPr>
          <p:nvPr>
            <p:ph type="body" idx="3"/>
          </p:nvPr>
        </p:nvSpPr>
        <p:spPr>
          <a:xfrm>
            <a:off x="6180670" y="2658533"/>
            <a:ext cx="47184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672"/>
              </a:spcBef>
              <a:spcAft>
                <a:spcPts val="0"/>
              </a:spcAft>
              <a:buSzPts val="3220"/>
              <a:buNone/>
              <a:defRPr sz="2800" b="0">
                <a:solidFill>
                  <a:schemeClr val="accent1"/>
                </a:solidFill>
              </a:defRPr>
            </a:lvl1pPr>
            <a:lvl2pPr marL="914400" lvl="1" indent="-228600" algn="l" rtl="0">
              <a:spcBef>
                <a:spcPts val="600"/>
              </a:spcBef>
              <a:spcAft>
                <a:spcPts val="0"/>
              </a:spcAft>
              <a:buSzPts val="2300"/>
              <a:buNone/>
              <a:defRPr sz="2000" b="1"/>
            </a:lvl2pPr>
            <a:lvl3pPr marL="1371600" lvl="2" indent="-228600" algn="l" rtl="0">
              <a:spcBef>
                <a:spcPts val="600"/>
              </a:spcBef>
              <a:spcAft>
                <a:spcPts val="0"/>
              </a:spcAft>
              <a:buSzPts val="2070"/>
              <a:buNone/>
              <a:defRPr sz="1800" b="1"/>
            </a:lvl3pPr>
            <a:lvl4pPr marL="1828800" lvl="3" indent="-228600" algn="l" rtl="0">
              <a:spcBef>
                <a:spcPts val="600"/>
              </a:spcBef>
              <a:spcAft>
                <a:spcPts val="0"/>
              </a:spcAft>
              <a:buSzPts val="1840"/>
              <a:buNone/>
              <a:defRPr sz="1600" b="1"/>
            </a:lvl4pPr>
            <a:lvl5pPr marL="2286000" lvl="4" indent="-228600" algn="l" rtl="0">
              <a:spcBef>
                <a:spcPts val="600"/>
              </a:spcBef>
              <a:spcAft>
                <a:spcPts val="0"/>
              </a:spcAft>
              <a:buSzPts val="1840"/>
              <a:buNone/>
              <a:defRPr sz="1600" b="1"/>
            </a:lvl5pPr>
            <a:lvl6pPr marL="2743200" lvl="5" indent="-228600" algn="l" rtl="0">
              <a:spcBef>
                <a:spcPts val="600"/>
              </a:spcBef>
              <a:spcAft>
                <a:spcPts val="0"/>
              </a:spcAft>
              <a:buSzPts val="1840"/>
              <a:buNone/>
              <a:defRPr sz="1600" b="1"/>
            </a:lvl6pPr>
            <a:lvl7pPr marL="3200400" lvl="6" indent="-228600" algn="l" rtl="0">
              <a:spcBef>
                <a:spcPts val="600"/>
              </a:spcBef>
              <a:spcAft>
                <a:spcPts val="0"/>
              </a:spcAft>
              <a:buSzPts val="1840"/>
              <a:buNone/>
              <a:defRPr sz="1600" b="1"/>
            </a:lvl7pPr>
            <a:lvl8pPr marL="3657600" lvl="7" indent="-228600" algn="l" rtl="0">
              <a:spcBef>
                <a:spcPts val="600"/>
              </a:spcBef>
              <a:spcAft>
                <a:spcPts val="0"/>
              </a:spcAft>
              <a:buSzPts val="1840"/>
              <a:buNone/>
              <a:defRPr sz="1600" b="1"/>
            </a:lvl8pPr>
            <a:lvl9pPr marL="4114800" lvl="8" indent="-228600" algn="l" rtl="0">
              <a:spcBef>
                <a:spcPts val="600"/>
              </a:spcBef>
              <a:spcAft>
                <a:spcPts val="600"/>
              </a:spcAft>
              <a:buSzPts val="1840"/>
              <a:buNone/>
              <a:defRPr sz="1600" b="1"/>
            </a:lvl9pPr>
          </a:lstStyle>
          <a:p>
            <a:endParaRPr/>
          </a:p>
        </p:txBody>
      </p:sp>
      <p:sp>
        <p:nvSpPr>
          <p:cNvPr id="59" name="Google Shape;59;p15"/>
          <p:cNvSpPr txBox="1">
            <a:spLocks noGrp="1"/>
          </p:cNvSpPr>
          <p:nvPr>
            <p:ph type="body" idx="4"/>
          </p:nvPr>
        </p:nvSpPr>
        <p:spPr>
          <a:xfrm>
            <a:off x="6180670" y="3243262"/>
            <a:ext cx="4718400" cy="2632500"/>
          </a:xfrm>
          <a:prstGeom prst="rect">
            <a:avLst/>
          </a:prstGeom>
          <a:noFill/>
          <a:ln>
            <a:noFill/>
          </a:ln>
        </p:spPr>
        <p:txBody>
          <a:bodyPr spcFirstLastPara="1" wrap="square" lIns="91425" tIns="45700" rIns="91425" bIns="45700" anchor="t" anchorCtr="0">
            <a:normAutofit/>
          </a:bodyPr>
          <a:lstStyle>
            <a:lvl1pPr marL="457200" lvl="0" indent="-360045" algn="l" rtl="0">
              <a:spcBef>
                <a:spcPts val="360"/>
              </a:spcBef>
              <a:spcAft>
                <a:spcPts val="0"/>
              </a:spcAft>
              <a:buSzPts val="2070"/>
              <a:buChar char="•"/>
              <a:defRPr/>
            </a:lvl1pPr>
            <a:lvl2pPr marL="914400" lvl="1" indent="-360044" algn="l" rtl="0">
              <a:spcBef>
                <a:spcPts val="600"/>
              </a:spcBef>
              <a:spcAft>
                <a:spcPts val="0"/>
              </a:spcAft>
              <a:buSzPts val="2070"/>
              <a:buChar char="•"/>
              <a:defRPr/>
            </a:lvl2pPr>
            <a:lvl3pPr marL="1371600" lvl="2" indent="-360044" algn="l" rtl="0">
              <a:spcBef>
                <a:spcPts val="600"/>
              </a:spcBef>
              <a:spcAft>
                <a:spcPts val="0"/>
              </a:spcAft>
              <a:buSzPts val="2070"/>
              <a:buChar char="•"/>
              <a:defRPr/>
            </a:lvl3pPr>
            <a:lvl4pPr marL="1828800" lvl="3" indent="-360044" algn="l" rtl="0">
              <a:spcBef>
                <a:spcPts val="600"/>
              </a:spcBef>
              <a:spcAft>
                <a:spcPts val="0"/>
              </a:spcAft>
              <a:buSzPts val="2070"/>
              <a:buChar char="•"/>
              <a:defRPr/>
            </a:lvl4pPr>
            <a:lvl5pPr marL="2286000" lvl="4" indent="-360045" algn="l" rtl="0">
              <a:spcBef>
                <a:spcPts val="600"/>
              </a:spcBef>
              <a:spcAft>
                <a:spcPts val="0"/>
              </a:spcAft>
              <a:buSzPts val="2070"/>
              <a:buChar char="•"/>
              <a:defRPr/>
            </a:lvl5pPr>
            <a:lvl6pPr marL="2743200" lvl="5" indent="-360045" algn="l" rtl="0">
              <a:spcBef>
                <a:spcPts val="600"/>
              </a:spcBef>
              <a:spcAft>
                <a:spcPts val="0"/>
              </a:spcAft>
              <a:buSzPts val="2070"/>
              <a:buChar char="•"/>
              <a:defRPr/>
            </a:lvl6pPr>
            <a:lvl7pPr marL="3200400" lvl="6" indent="-360045" algn="l" rtl="0">
              <a:spcBef>
                <a:spcPts val="600"/>
              </a:spcBef>
              <a:spcAft>
                <a:spcPts val="0"/>
              </a:spcAft>
              <a:buSzPts val="2070"/>
              <a:buChar char="•"/>
              <a:defRPr/>
            </a:lvl7pPr>
            <a:lvl8pPr marL="3657600" lvl="7" indent="-360045" algn="l" rtl="0">
              <a:spcBef>
                <a:spcPts val="600"/>
              </a:spcBef>
              <a:spcAft>
                <a:spcPts val="0"/>
              </a:spcAft>
              <a:buSzPts val="2070"/>
              <a:buChar char="•"/>
              <a:defRPr/>
            </a:lvl8pPr>
            <a:lvl9pPr marL="4114800" lvl="8" indent="-360045" algn="l" rtl="0">
              <a:spcBef>
                <a:spcPts val="600"/>
              </a:spcBef>
              <a:spcAft>
                <a:spcPts val="600"/>
              </a:spcAft>
              <a:buSzPts val="2070"/>
              <a:buChar char="•"/>
              <a:defRPr/>
            </a:lvl9pPr>
          </a:lstStyle>
          <a:p>
            <a:endParaRPr/>
          </a:p>
        </p:txBody>
      </p:sp>
      <p:sp>
        <p:nvSpPr>
          <p:cNvPr id="60" name="Google Shape;60;p15"/>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15"/>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5"/>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15"/>
          <p:cNvCxnSpPr/>
          <p:nvPr/>
        </p:nvCxnSpPr>
        <p:spPr>
          <a:xfrm>
            <a:off x="1396169" y="2421466"/>
            <a:ext cx="940740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1295402" y="982132"/>
            <a:ext cx="9601200" cy="1303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262626"/>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6"/>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6"/>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16"/>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9" name="Google Shape;69;p16"/>
          <p:cNvCxnSpPr/>
          <p:nvPr/>
        </p:nvCxnSpPr>
        <p:spPr>
          <a:xfrm>
            <a:off x="1396169" y="2421466"/>
            <a:ext cx="940740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17"/>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1293811" y="1388534"/>
            <a:ext cx="3718500" cy="13716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rgbClr val="262626"/>
              </a:buClr>
              <a:buSzPts val="2400"/>
              <a:buFont typeface="Garamond"/>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18"/>
          <p:cNvSpPr txBox="1">
            <a:spLocks noGrp="1"/>
          </p:cNvSpPr>
          <p:nvPr>
            <p:ph type="body" idx="1"/>
          </p:nvPr>
        </p:nvSpPr>
        <p:spPr>
          <a:xfrm>
            <a:off x="5418668" y="982131"/>
            <a:ext cx="5469600" cy="4893600"/>
          </a:xfrm>
          <a:prstGeom prst="rect">
            <a:avLst/>
          </a:prstGeom>
          <a:noFill/>
          <a:ln>
            <a:noFill/>
          </a:ln>
        </p:spPr>
        <p:txBody>
          <a:bodyPr spcFirstLastPara="1" wrap="square" lIns="91425" tIns="45700" rIns="91425" bIns="45700" anchor="ctr" anchorCtr="0">
            <a:normAutofit/>
          </a:bodyPr>
          <a:lstStyle>
            <a:lvl1pPr marL="457200" lvl="0" indent="-360045" algn="l" rtl="0">
              <a:spcBef>
                <a:spcPts val="360"/>
              </a:spcBef>
              <a:spcAft>
                <a:spcPts val="0"/>
              </a:spcAft>
              <a:buSzPts val="2070"/>
              <a:buChar char="•"/>
              <a:defRPr/>
            </a:lvl1pPr>
            <a:lvl2pPr marL="914400" lvl="1" indent="-360044" algn="l" rtl="0">
              <a:spcBef>
                <a:spcPts val="600"/>
              </a:spcBef>
              <a:spcAft>
                <a:spcPts val="0"/>
              </a:spcAft>
              <a:buSzPts val="2070"/>
              <a:buChar char="•"/>
              <a:defRPr/>
            </a:lvl2pPr>
            <a:lvl3pPr marL="1371600" lvl="2" indent="-360044" algn="l" rtl="0">
              <a:spcBef>
                <a:spcPts val="600"/>
              </a:spcBef>
              <a:spcAft>
                <a:spcPts val="0"/>
              </a:spcAft>
              <a:buSzPts val="2070"/>
              <a:buChar char="•"/>
              <a:defRPr/>
            </a:lvl3pPr>
            <a:lvl4pPr marL="1828800" lvl="3" indent="-360044" algn="l" rtl="0">
              <a:spcBef>
                <a:spcPts val="600"/>
              </a:spcBef>
              <a:spcAft>
                <a:spcPts val="0"/>
              </a:spcAft>
              <a:buSzPts val="2070"/>
              <a:buChar char="•"/>
              <a:defRPr/>
            </a:lvl4pPr>
            <a:lvl5pPr marL="2286000" lvl="4" indent="-360045" algn="l" rtl="0">
              <a:spcBef>
                <a:spcPts val="600"/>
              </a:spcBef>
              <a:spcAft>
                <a:spcPts val="0"/>
              </a:spcAft>
              <a:buSzPts val="2070"/>
              <a:buChar char="•"/>
              <a:defRPr/>
            </a:lvl5pPr>
            <a:lvl6pPr marL="2743200" lvl="5" indent="-360045" algn="l" rtl="0">
              <a:spcBef>
                <a:spcPts val="600"/>
              </a:spcBef>
              <a:spcAft>
                <a:spcPts val="0"/>
              </a:spcAft>
              <a:buSzPts val="2070"/>
              <a:buChar char="•"/>
              <a:defRPr/>
            </a:lvl6pPr>
            <a:lvl7pPr marL="3200400" lvl="6" indent="-360045" algn="l" rtl="0">
              <a:spcBef>
                <a:spcPts val="600"/>
              </a:spcBef>
              <a:spcAft>
                <a:spcPts val="0"/>
              </a:spcAft>
              <a:buSzPts val="2070"/>
              <a:buChar char="•"/>
              <a:defRPr/>
            </a:lvl7pPr>
            <a:lvl8pPr marL="3657600" lvl="7" indent="-360045" algn="l" rtl="0">
              <a:spcBef>
                <a:spcPts val="600"/>
              </a:spcBef>
              <a:spcAft>
                <a:spcPts val="0"/>
              </a:spcAft>
              <a:buSzPts val="2070"/>
              <a:buChar char="•"/>
              <a:defRPr/>
            </a:lvl8pPr>
            <a:lvl9pPr marL="4114800" lvl="8" indent="-360045" algn="l" rtl="0">
              <a:spcBef>
                <a:spcPts val="600"/>
              </a:spcBef>
              <a:spcAft>
                <a:spcPts val="600"/>
              </a:spcAft>
              <a:buSzPts val="2070"/>
              <a:buChar char="•"/>
              <a:defRPr/>
            </a:lvl9pPr>
          </a:lstStyle>
          <a:p>
            <a:endParaRPr/>
          </a:p>
        </p:txBody>
      </p:sp>
      <p:sp>
        <p:nvSpPr>
          <p:cNvPr id="77" name="Google Shape;77;p18"/>
          <p:cNvSpPr txBox="1">
            <a:spLocks noGrp="1"/>
          </p:cNvSpPr>
          <p:nvPr>
            <p:ph type="body" idx="2"/>
          </p:nvPr>
        </p:nvSpPr>
        <p:spPr>
          <a:xfrm>
            <a:off x="1293811" y="3031065"/>
            <a:ext cx="3718500" cy="2438400"/>
          </a:xfrm>
          <a:prstGeom prst="rect">
            <a:avLst/>
          </a:prstGeom>
          <a:noFill/>
          <a:ln>
            <a:noFill/>
          </a:ln>
        </p:spPr>
        <p:txBody>
          <a:bodyPr spcFirstLastPara="1" wrap="square" lIns="91425" tIns="45700" rIns="91425" bIns="45700" anchor="t" anchorCtr="0">
            <a:normAutofit/>
          </a:bodyPr>
          <a:lstStyle>
            <a:lvl1pPr marL="457200" lvl="0" indent="-228600" algn="ctr" rtl="0">
              <a:spcBef>
                <a:spcPts val="320"/>
              </a:spcBef>
              <a:spcAft>
                <a:spcPts val="0"/>
              </a:spcAft>
              <a:buSzPts val="1840"/>
              <a:buNone/>
              <a:defRPr sz="1600"/>
            </a:lvl1pPr>
            <a:lvl2pPr marL="914400" lvl="1" indent="-228600" algn="l" rtl="0">
              <a:spcBef>
                <a:spcPts val="600"/>
              </a:spcBef>
              <a:spcAft>
                <a:spcPts val="0"/>
              </a:spcAft>
              <a:buSzPts val="1380"/>
              <a:buNone/>
              <a:defRPr sz="1200"/>
            </a:lvl2pPr>
            <a:lvl3pPr marL="1371600" lvl="2" indent="-228600" algn="l" rtl="0">
              <a:spcBef>
                <a:spcPts val="600"/>
              </a:spcBef>
              <a:spcAft>
                <a:spcPts val="0"/>
              </a:spcAft>
              <a:buSzPts val="1150"/>
              <a:buNone/>
              <a:defRPr sz="1000"/>
            </a:lvl3pPr>
            <a:lvl4pPr marL="1828800" lvl="3" indent="-228600" algn="l" rtl="0">
              <a:spcBef>
                <a:spcPts val="600"/>
              </a:spcBef>
              <a:spcAft>
                <a:spcPts val="0"/>
              </a:spcAft>
              <a:buSzPts val="1035"/>
              <a:buNone/>
              <a:defRPr sz="900"/>
            </a:lvl4pPr>
            <a:lvl5pPr marL="2286000" lvl="4" indent="-228600" algn="l" rtl="0">
              <a:spcBef>
                <a:spcPts val="600"/>
              </a:spcBef>
              <a:spcAft>
                <a:spcPts val="0"/>
              </a:spcAft>
              <a:buSzPts val="1035"/>
              <a:buNone/>
              <a:defRPr sz="900"/>
            </a:lvl5pPr>
            <a:lvl6pPr marL="2743200" lvl="5" indent="-228600" algn="l" rtl="0">
              <a:spcBef>
                <a:spcPts val="600"/>
              </a:spcBef>
              <a:spcAft>
                <a:spcPts val="0"/>
              </a:spcAft>
              <a:buSzPts val="1035"/>
              <a:buNone/>
              <a:defRPr sz="900"/>
            </a:lvl6pPr>
            <a:lvl7pPr marL="3200400" lvl="6" indent="-228600" algn="l" rtl="0">
              <a:spcBef>
                <a:spcPts val="600"/>
              </a:spcBef>
              <a:spcAft>
                <a:spcPts val="0"/>
              </a:spcAft>
              <a:buSzPts val="1035"/>
              <a:buNone/>
              <a:defRPr sz="900"/>
            </a:lvl7pPr>
            <a:lvl8pPr marL="3657600" lvl="7" indent="-228600" algn="l" rtl="0">
              <a:spcBef>
                <a:spcPts val="600"/>
              </a:spcBef>
              <a:spcAft>
                <a:spcPts val="0"/>
              </a:spcAft>
              <a:buSzPts val="1035"/>
              <a:buNone/>
              <a:defRPr sz="900"/>
            </a:lvl8pPr>
            <a:lvl9pPr marL="4114800" lvl="8" indent="-228600" algn="l" rtl="0">
              <a:spcBef>
                <a:spcPts val="600"/>
              </a:spcBef>
              <a:spcAft>
                <a:spcPts val="600"/>
              </a:spcAft>
              <a:buSzPts val="1035"/>
              <a:buNone/>
              <a:defRPr sz="900"/>
            </a:lvl9pPr>
          </a:lstStyle>
          <a:p>
            <a:endParaRPr/>
          </a:p>
        </p:txBody>
      </p:sp>
      <p:sp>
        <p:nvSpPr>
          <p:cNvPr id="78" name="Google Shape;78;p18"/>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8"/>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8"/>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1" name="Google Shape;81;p18"/>
          <p:cNvCxnSpPr/>
          <p:nvPr/>
        </p:nvCxnSpPr>
        <p:spPr>
          <a:xfrm>
            <a:off x="1396169" y="2912533"/>
            <a:ext cx="351450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1295399" y="1883832"/>
            <a:ext cx="6241800" cy="13716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rgbClr val="262626"/>
              </a:buClr>
              <a:buSzPts val="2800"/>
              <a:buFont typeface="Garamond"/>
              <a:buNone/>
              <a:defRPr sz="28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9"/>
          <p:cNvSpPr>
            <a:spLocks noGrp="1"/>
          </p:cNvSpPr>
          <p:nvPr>
            <p:ph type="pic" idx="2"/>
          </p:nvPr>
        </p:nvSpPr>
        <p:spPr>
          <a:xfrm>
            <a:off x="8094831" y="1041400"/>
            <a:ext cx="3063300" cy="4775100"/>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85" name="Google Shape;85;p19"/>
          <p:cNvSpPr txBox="1">
            <a:spLocks noGrp="1"/>
          </p:cNvSpPr>
          <p:nvPr>
            <p:ph type="body" idx="1"/>
          </p:nvPr>
        </p:nvSpPr>
        <p:spPr>
          <a:xfrm>
            <a:off x="1295399" y="3255432"/>
            <a:ext cx="6241800" cy="1828800"/>
          </a:xfrm>
          <a:prstGeom prst="rect">
            <a:avLst/>
          </a:prstGeom>
          <a:noFill/>
          <a:ln>
            <a:noFill/>
          </a:ln>
        </p:spPr>
        <p:txBody>
          <a:bodyPr spcFirstLastPara="1" wrap="square" lIns="91425" tIns="45700" rIns="91425" bIns="45700" anchor="t" anchorCtr="0">
            <a:normAutofit/>
          </a:bodyPr>
          <a:lstStyle>
            <a:lvl1pPr marL="457200" lvl="0" indent="-228600" algn="ctr" rtl="0">
              <a:spcBef>
                <a:spcPts val="360"/>
              </a:spcBef>
              <a:spcAft>
                <a:spcPts val="0"/>
              </a:spcAft>
              <a:buSzPts val="2070"/>
              <a:buNone/>
              <a:defRPr sz="1800"/>
            </a:lvl1pPr>
            <a:lvl2pPr marL="914400" lvl="1" indent="-228600" algn="l" rtl="0">
              <a:spcBef>
                <a:spcPts val="600"/>
              </a:spcBef>
              <a:spcAft>
                <a:spcPts val="0"/>
              </a:spcAft>
              <a:buSzPts val="1380"/>
              <a:buNone/>
              <a:defRPr sz="1200"/>
            </a:lvl2pPr>
            <a:lvl3pPr marL="1371600" lvl="2" indent="-228600" algn="l" rtl="0">
              <a:spcBef>
                <a:spcPts val="600"/>
              </a:spcBef>
              <a:spcAft>
                <a:spcPts val="0"/>
              </a:spcAft>
              <a:buSzPts val="1150"/>
              <a:buNone/>
              <a:defRPr sz="1000"/>
            </a:lvl3pPr>
            <a:lvl4pPr marL="1828800" lvl="3" indent="-228600" algn="l" rtl="0">
              <a:spcBef>
                <a:spcPts val="600"/>
              </a:spcBef>
              <a:spcAft>
                <a:spcPts val="0"/>
              </a:spcAft>
              <a:buSzPts val="1035"/>
              <a:buNone/>
              <a:defRPr sz="900"/>
            </a:lvl4pPr>
            <a:lvl5pPr marL="2286000" lvl="4" indent="-228600" algn="l" rtl="0">
              <a:spcBef>
                <a:spcPts val="600"/>
              </a:spcBef>
              <a:spcAft>
                <a:spcPts val="0"/>
              </a:spcAft>
              <a:buSzPts val="1035"/>
              <a:buNone/>
              <a:defRPr sz="900"/>
            </a:lvl5pPr>
            <a:lvl6pPr marL="2743200" lvl="5" indent="-228600" algn="l" rtl="0">
              <a:spcBef>
                <a:spcPts val="600"/>
              </a:spcBef>
              <a:spcAft>
                <a:spcPts val="0"/>
              </a:spcAft>
              <a:buSzPts val="1035"/>
              <a:buNone/>
              <a:defRPr sz="900"/>
            </a:lvl6pPr>
            <a:lvl7pPr marL="3200400" lvl="6" indent="-228600" algn="l" rtl="0">
              <a:spcBef>
                <a:spcPts val="600"/>
              </a:spcBef>
              <a:spcAft>
                <a:spcPts val="0"/>
              </a:spcAft>
              <a:buSzPts val="1035"/>
              <a:buNone/>
              <a:defRPr sz="900"/>
            </a:lvl7pPr>
            <a:lvl8pPr marL="3657600" lvl="7" indent="-228600" algn="l" rtl="0">
              <a:spcBef>
                <a:spcPts val="600"/>
              </a:spcBef>
              <a:spcAft>
                <a:spcPts val="0"/>
              </a:spcAft>
              <a:buSzPts val="1035"/>
              <a:buNone/>
              <a:defRPr sz="900"/>
            </a:lvl8pPr>
            <a:lvl9pPr marL="4114800" lvl="8" indent="-228600" algn="l" rtl="0">
              <a:spcBef>
                <a:spcPts val="600"/>
              </a:spcBef>
              <a:spcAft>
                <a:spcPts val="600"/>
              </a:spcAft>
              <a:buSzPts val="1035"/>
              <a:buNone/>
              <a:defRPr sz="900"/>
            </a:lvl9pPr>
          </a:lstStyle>
          <a:p>
            <a:endParaRPr/>
          </a:p>
        </p:txBody>
      </p:sp>
      <p:sp>
        <p:nvSpPr>
          <p:cNvPr id="86" name="Google Shape;86;p19"/>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9"/>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9"/>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10"/>
          <p:cNvGrpSpPr/>
          <p:nvPr/>
        </p:nvGrpSpPr>
        <p:grpSpPr>
          <a:xfrm>
            <a:off x="-15736" y="0"/>
            <a:ext cx="12229962" cy="6856215"/>
            <a:chOff x="-15736" y="0"/>
            <a:chExt cx="12229962" cy="6856215"/>
          </a:xfrm>
        </p:grpSpPr>
        <p:pic>
          <p:nvPicPr>
            <p:cNvPr id="11" name="Google Shape;11;p10" descr="HD-PanelContent.png"/>
            <p:cNvPicPr preferRelativeResize="0"/>
            <p:nvPr/>
          </p:nvPicPr>
          <p:blipFill rotWithShape="1">
            <a:blip r:embed="rId20">
              <a:alphaModFix/>
            </a:blip>
            <a:srcRect/>
            <a:stretch/>
          </p:blipFill>
          <p:spPr>
            <a:xfrm>
              <a:off x="0" y="0"/>
              <a:ext cx="12188827" cy="6856215"/>
            </a:xfrm>
            <a:prstGeom prst="rect">
              <a:avLst/>
            </a:prstGeom>
            <a:noFill/>
            <a:ln>
              <a:noFill/>
            </a:ln>
          </p:spPr>
        </p:pic>
        <p:sp>
          <p:nvSpPr>
            <p:cNvPr id="12" name="Google Shape;12;p10"/>
            <p:cNvSpPr/>
            <p:nvPr/>
          </p:nvSpPr>
          <p:spPr>
            <a:xfrm>
              <a:off x="608012" y="609600"/>
              <a:ext cx="10972800" cy="5638800"/>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10" descr="HDRibbonContent-UniformTrim.png"/>
            <p:cNvPicPr preferRelativeResize="0"/>
            <p:nvPr/>
          </p:nvPicPr>
          <p:blipFill rotWithShape="1">
            <a:blip r:embed="rId21">
              <a:alphaModFix/>
            </a:blip>
            <a:srcRect/>
            <a:stretch/>
          </p:blipFill>
          <p:spPr>
            <a:xfrm>
              <a:off x="-15736" y="3153832"/>
              <a:ext cx="777240" cy="606425"/>
            </a:xfrm>
            <a:prstGeom prst="rect">
              <a:avLst/>
            </a:prstGeom>
            <a:noFill/>
            <a:ln>
              <a:noFill/>
            </a:ln>
          </p:spPr>
        </p:pic>
        <p:pic>
          <p:nvPicPr>
            <p:cNvPr id="14" name="Google Shape;14;p10" descr="HDRibbonContent-UniformTrim.png"/>
            <p:cNvPicPr preferRelativeResize="0"/>
            <p:nvPr/>
          </p:nvPicPr>
          <p:blipFill rotWithShape="1">
            <a:blip r:embed="rId21">
              <a:alphaModFix/>
            </a:blip>
            <a:srcRect/>
            <a:stretch/>
          </p:blipFill>
          <p:spPr>
            <a:xfrm>
              <a:off x="11436986" y="3153832"/>
              <a:ext cx="777240" cy="606425"/>
            </a:xfrm>
            <a:prstGeom prst="rect">
              <a:avLst/>
            </a:prstGeom>
            <a:noFill/>
            <a:ln>
              <a:noFill/>
            </a:ln>
          </p:spPr>
        </p:pic>
      </p:grpSp>
      <p:sp>
        <p:nvSpPr>
          <p:cNvPr id="15" name="Google Shape;15;p10"/>
          <p:cNvSpPr txBox="1">
            <a:spLocks noGrp="1"/>
          </p:cNvSpPr>
          <p:nvPr>
            <p:ph type="title"/>
          </p:nvPr>
        </p:nvSpPr>
        <p:spPr>
          <a:xfrm>
            <a:off x="1295402" y="982132"/>
            <a:ext cx="9601200" cy="13038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400"/>
              <a:buFont typeface="Garamond"/>
              <a:buNone/>
              <a:defRPr sz="44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 name="Google Shape;16;p10"/>
          <p:cNvSpPr txBox="1">
            <a:spLocks noGrp="1"/>
          </p:cNvSpPr>
          <p:nvPr>
            <p:ph type="body" idx="1"/>
          </p:nvPr>
        </p:nvSpPr>
        <p:spPr>
          <a:xfrm>
            <a:off x="1295401" y="2556932"/>
            <a:ext cx="9601200" cy="3318900"/>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7" name="Google Shape;17;p10"/>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8" name="Google Shape;18;p10"/>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9" name="Google Shape;19;p10"/>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Garamond"/>
                <a:ea typeface="Garamond"/>
                <a:cs typeface="Garamond"/>
                <a:sym typeface="Garamond"/>
              </a:defRPr>
            </a:lvl1pPr>
            <a:lvl2pPr marL="0" marR="0" lvl="1" indent="0" algn="r" rtl="0">
              <a:spcBef>
                <a:spcPts val="0"/>
              </a:spcBef>
              <a:buNone/>
              <a:defRPr sz="1000" b="0" i="0" u="none" strike="noStrike" cap="none">
                <a:solidFill>
                  <a:schemeClr val="dk1"/>
                </a:solidFill>
                <a:latin typeface="Garamond"/>
                <a:ea typeface="Garamond"/>
                <a:cs typeface="Garamond"/>
                <a:sym typeface="Garamond"/>
              </a:defRPr>
            </a:lvl2pPr>
            <a:lvl3pPr marL="0" marR="0" lvl="2" indent="0" algn="r" rtl="0">
              <a:spcBef>
                <a:spcPts val="0"/>
              </a:spcBef>
              <a:buNone/>
              <a:defRPr sz="1000" b="0" i="0" u="none" strike="noStrike" cap="none">
                <a:solidFill>
                  <a:schemeClr val="dk1"/>
                </a:solidFill>
                <a:latin typeface="Garamond"/>
                <a:ea typeface="Garamond"/>
                <a:cs typeface="Garamond"/>
                <a:sym typeface="Garamond"/>
              </a:defRPr>
            </a:lvl3pPr>
            <a:lvl4pPr marL="0" marR="0" lvl="3" indent="0" algn="r" rtl="0">
              <a:spcBef>
                <a:spcPts val="0"/>
              </a:spcBef>
              <a:buNone/>
              <a:defRPr sz="1000" b="0" i="0" u="none" strike="noStrike" cap="none">
                <a:solidFill>
                  <a:schemeClr val="dk1"/>
                </a:solidFill>
                <a:latin typeface="Garamond"/>
                <a:ea typeface="Garamond"/>
                <a:cs typeface="Garamond"/>
                <a:sym typeface="Garamond"/>
              </a:defRPr>
            </a:lvl4pPr>
            <a:lvl5pPr marL="0" marR="0" lvl="4" indent="0" algn="r" rtl="0">
              <a:spcBef>
                <a:spcPts val="0"/>
              </a:spcBef>
              <a:buNone/>
              <a:defRPr sz="1000" b="0" i="0" u="none" strike="noStrike" cap="none">
                <a:solidFill>
                  <a:schemeClr val="dk1"/>
                </a:solidFill>
                <a:latin typeface="Garamond"/>
                <a:ea typeface="Garamond"/>
                <a:cs typeface="Garamond"/>
                <a:sym typeface="Garamond"/>
              </a:defRPr>
            </a:lvl5pPr>
            <a:lvl6pPr marL="0" marR="0" lvl="5" indent="0" algn="r" rtl="0">
              <a:spcBef>
                <a:spcPts val="0"/>
              </a:spcBef>
              <a:buNone/>
              <a:defRPr sz="1000" b="0" i="0" u="none" strike="noStrike" cap="none">
                <a:solidFill>
                  <a:schemeClr val="dk1"/>
                </a:solidFill>
                <a:latin typeface="Garamond"/>
                <a:ea typeface="Garamond"/>
                <a:cs typeface="Garamond"/>
                <a:sym typeface="Garamond"/>
              </a:defRPr>
            </a:lvl6pPr>
            <a:lvl7pPr marL="0" marR="0" lvl="6" indent="0" algn="r" rtl="0">
              <a:spcBef>
                <a:spcPts val="0"/>
              </a:spcBef>
              <a:buNone/>
              <a:defRPr sz="1000" b="0" i="0" u="none" strike="noStrike" cap="none">
                <a:solidFill>
                  <a:schemeClr val="dk1"/>
                </a:solidFill>
                <a:latin typeface="Garamond"/>
                <a:ea typeface="Garamond"/>
                <a:cs typeface="Garamond"/>
                <a:sym typeface="Garamond"/>
              </a:defRPr>
            </a:lvl7pPr>
            <a:lvl8pPr marL="0" marR="0" lvl="7" indent="0" algn="r" rtl="0">
              <a:spcBef>
                <a:spcPts val="0"/>
              </a:spcBef>
              <a:buNone/>
              <a:defRPr sz="1000" b="0" i="0" u="none" strike="noStrike" cap="none">
                <a:solidFill>
                  <a:schemeClr val="dk1"/>
                </a:solidFill>
                <a:latin typeface="Garamond"/>
                <a:ea typeface="Garamond"/>
                <a:cs typeface="Garamond"/>
                <a:sym typeface="Garamond"/>
              </a:defRPr>
            </a:lvl8pPr>
            <a:lvl9pPr marL="0" marR="0" lvl="8" indent="0" algn="r" rtl="0">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reamycakes.com/online-orders/free-delivery"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creamycakes.com/ord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
          <p:cNvSpPr txBox="1">
            <a:spLocks noGrp="1"/>
          </p:cNvSpPr>
          <p:nvPr>
            <p:ph type="ctrTitle"/>
          </p:nvPr>
        </p:nvSpPr>
        <p:spPr>
          <a:xfrm>
            <a:off x="1049476" y="1471908"/>
            <a:ext cx="9539874" cy="164630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262626"/>
              </a:buClr>
              <a:buSzPts val="5400"/>
              <a:buFont typeface="Garamond"/>
              <a:buNone/>
            </a:pPr>
            <a:r>
              <a:rPr lang="en-US"/>
              <a:t>AD PROJECT </a:t>
            </a:r>
            <a:endParaRPr/>
          </a:p>
        </p:txBody>
      </p:sp>
      <p:sp>
        <p:nvSpPr>
          <p:cNvPr id="156" name="Google Shape;156;p1"/>
          <p:cNvSpPr txBox="1">
            <a:spLocks noGrp="1"/>
          </p:cNvSpPr>
          <p:nvPr>
            <p:ph type="subTitle" idx="1"/>
          </p:nvPr>
        </p:nvSpPr>
        <p:spPr>
          <a:xfrm>
            <a:off x="2692398" y="3657597"/>
            <a:ext cx="6815700" cy="1320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415"/>
              <a:buNone/>
            </a:pPr>
            <a:r>
              <a:rPr lang="en-US"/>
              <a:t>BY </a:t>
            </a:r>
            <a:endParaRPr/>
          </a:p>
          <a:p>
            <a:pPr marL="0" lvl="0" indent="0" algn="ctr" rtl="0">
              <a:spcBef>
                <a:spcPts val="957"/>
              </a:spcBef>
              <a:spcAft>
                <a:spcPts val="0"/>
              </a:spcAft>
              <a:buSzPts val="2415"/>
              <a:buNone/>
            </a:pPr>
            <a:r>
              <a:rPr lang="en-US"/>
              <a:t>TEAM 10</a:t>
            </a:r>
            <a:endParaRPr/>
          </a:p>
          <a:p>
            <a:pPr marL="0" lvl="0" indent="0" algn="ctr" rtl="0">
              <a:spcBef>
                <a:spcPts val="957"/>
              </a:spcBef>
              <a:spcAft>
                <a:spcPts val="0"/>
              </a:spcAft>
              <a:buSzPts val="2415"/>
              <a:buNone/>
            </a:pPr>
            <a:r>
              <a:rPr lang="en-US"/>
              <a:t>Yoselyn Porcayo, Anita Safari, Kyra Kroll, Joshua Muller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86ef296221_2_1"/>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Adgroup/Keywords - Cookies</a:t>
            </a:r>
            <a:endParaRPr/>
          </a:p>
        </p:txBody>
      </p:sp>
      <p:sp>
        <p:nvSpPr>
          <p:cNvPr id="213" name="Google Shape;213;g186ef296221_2_1"/>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lnSpcReduction="10000"/>
          </a:bodyPr>
          <a:lstStyle/>
          <a:p>
            <a:pPr marL="285750" lvl="0" indent="-328930" algn="l" rtl="0">
              <a:spcBef>
                <a:spcPts val="1080"/>
              </a:spcBef>
              <a:spcAft>
                <a:spcPts val="0"/>
              </a:spcAft>
              <a:buSzPts val="2750"/>
              <a:buChar char="•"/>
            </a:pPr>
            <a:r>
              <a:rPr lang="en-US"/>
              <a:t>What are the selected Keywords for each AdGroup? </a:t>
            </a:r>
            <a:endParaRPr/>
          </a:p>
          <a:p>
            <a:pPr marL="742950" lvl="1" indent="-273050" algn="l" rtl="0">
              <a:spcBef>
                <a:spcPts val="0"/>
              </a:spcBef>
              <a:spcAft>
                <a:spcPts val="0"/>
              </a:spcAft>
              <a:buSzPts val="1870"/>
              <a:buChar char="•"/>
            </a:pPr>
            <a:r>
              <a:rPr lang="en-US" sz="1800"/>
              <a:t>Christmas cookies</a:t>
            </a:r>
            <a:endParaRPr sz="1800"/>
          </a:p>
          <a:p>
            <a:pPr marL="742950" lvl="1" indent="-273050" algn="l" rtl="0">
              <a:spcBef>
                <a:spcPts val="0"/>
              </a:spcBef>
              <a:spcAft>
                <a:spcPts val="0"/>
              </a:spcAft>
              <a:buSzPts val="1870"/>
              <a:buChar char="•"/>
            </a:pPr>
            <a:r>
              <a:rPr lang="en-US" sz="1800"/>
              <a:t>Chocolate chip cookies</a:t>
            </a:r>
            <a:endParaRPr sz="1800"/>
          </a:p>
          <a:p>
            <a:pPr marL="742950" lvl="1" indent="-273050" algn="l" rtl="0">
              <a:spcBef>
                <a:spcPts val="0"/>
              </a:spcBef>
              <a:spcAft>
                <a:spcPts val="0"/>
              </a:spcAft>
              <a:buSzPts val="1870"/>
              <a:buChar char="•"/>
            </a:pPr>
            <a:r>
              <a:rPr lang="en-US" sz="1800"/>
              <a:t>Oatmeal cookies</a:t>
            </a:r>
            <a:endParaRPr sz="1800"/>
          </a:p>
          <a:p>
            <a:pPr marL="742950" lvl="1" indent="-273050" algn="l" rtl="0">
              <a:spcBef>
                <a:spcPts val="0"/>
              </a:spcBef>
              <a:spcAft>
                <a:spcPts val="0"/>
              </a:spcAft>
              <a:buSzPts val="1870"/>
              <a:buChar char="•"/>
            </a:pPr>
            <a:r>
              <a:rPr lang="en-US" sz="1800"/>
              <a:t>Peanut butter cookies</a:t>
            </a:r>
            <a:endParaRPr sz="1800"/>
          </a:p>
          <a:p>
            <a:pPr marL="742950" lvl="1" indent="-273050" algn="l" rtl="0">
              <a:spcBef>
                <a:spcPts val="0"/>
              </a:spcBef>
              <a:spcAft>
                <a:spcPts val="0"/>
              </a:spcAft>
              <a:buSzPts val="1870"/>
              <a:buChar char="•"/>
            </a:pPr>
            <a:r>
              <a:rPr lang="en-US" sz="1800"/>
              <a:t>Sugar cookies</a:t>
            </a:r>
            <a:endParaRPr sz="1800"/>
          </a:p>
          <a:p>
            <a:pPr marL="285750" lvl="0" indent="-285750" algn="l" rtl="0">
              <a:spcBef>
                <a:spcPts val="1080"/>
              </a:spcBef>
              <a:spcAft>
                <a:spcPts val="0"/>
              </a:spcAft>
              <a:buSzPts val="2760"/>
              <a:buChar char="•"/>
            </a:pPr>
            <a:r>
              <a:rPr lang="en-US"/>
              <a:t>Give Rationale as to why these keywords have been selected?</a:t>
            </a:r>
            <a:endParaRPr/>
          </a:p>
          <a:p>
            <a:pPr marL="742950" lvl="1" indent="-329565" algn="l" rtl="0">
              <a:spcBef>
                <a:spcPts val="1080"/>
              </a:spcBef>
              <a:spcAft>
                <a:spcPts val="0"/>
              </a:spcAft>
              <a:buSzPts val="2760"/>
              <a:buChar char="•"/>
            </a:pPr>
            <a:r>
              <a:rPr lang="en-US"/>
              <a:t>They are all descriptions of various cookie flavors. </a:t>
            </a:r>
            <a:endParaRPr/>
          </a:p>
          <a:p>
            <a:pPr marL="742950" lvl="0" indent="0" algn="l" rtl="0">
              <a:spcBef>
                <a:spcPts val="108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g19294c6ba64_1_6"/>
          <p:cNvPicPr preferRelativeResize="0"/>
          <p:nvPr/>
        </p:nvPicPr>
        <p:blipFill rotWithShape="1">
          <a:blip r:embed="rId3">
            <a:alphaModFix/>
          </a:blip>
          <a:srcRect l="7074" r="7074"/>
          <a:stretch/>
        </p:blipFill>
        <p:spPr>
          <a:xfrm>
            <a:off x="1714500" y="1074962"/>
            <a:ext cx="9192424" cy="4708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9294c6ba64_0_17"/>
          <p:cNvSpPr txBox="1">
            <a:spLocks noGrp="1"/>
          </p:cNvSpPr>
          <p:nvPr>
            <p:ph type="title" idx="4294967295"/>
          </p:nvPr>
        </p:nvSpPr>
        <p:spPr>
          <a:xfrm>
            <a:off x="1295400" y="726404"/>
            <a:ext cx="9601200" cy="8199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err="1"/>
              <a:t>Adgroup</a:t>
            </a:r>
            <a:r>
              <a:rPr lang="en-US" dirty="0"/>
              <a:t>/Keywords - Muffins</a:t>
            </a:r>
            <a:endParaRPr dirty="0"/>
          </a:p>
        </p:txBody>
      </p:sp>
      <p:sp>
        <p:nvSpPr>
          <p:cNvPr id="226" name="Google Shape;226;g19294c6ba64_0_17"/>
          <p:cNvSpPr txBox="1">
            <a:spLocks noGrp="1"/>
          </p:cNvSpPr>
          <p:nvPr>
            <p:ph type="body" idx="4294967295"/>
          </p:nvPr>
        </p:nvSpPr>
        <p:spPr>
          <a:xfrm>
            <a:off x="947375" y="1568067"/>
            <a:ext cx="9601200" cy="4769700"/>
          </a:xfrm>
          <a:prstGeom prst="rect">
            <a:avLst/>
          </a:prstGeom>
        </p:spPr>
        <p:txBody>
          <a:bodyPr spcFirstLastPara="1" wrap="square" lIns="91425" tIns="45700" rIns="91425" bIns="45700" anchor="t" anchorCtr="0">
            <a:normAutofit/>
          </a:bodyPr>
          <a:lstStyle/>
          <a:p>
            <a:pPr marL="457200" lvl="0" indent="-393700" algn="l" rtl="0">
              <a:spcBef>
                <a:spcPts val="1080"/>
              </a:spcBef>
              <a:spcAft>
                <a:spcPts val="0"/>
              </a:spcAft>
              <a:buSzPts val="2600"/>
              <a:buChar char="•"/>
            </a:pPr>
            <a:r>
              <a:rPr lang="en-US" sz="2600" dirty="0"/>
              <a:t>What are the selected Keywords for each </a:t>
            </a:r>
            <a:r>
              <a:rPr lang="en-US" sz="2600" dirty="0" err="1"/>
              <a:t>AdGroup</a:t>
            </a:r>
            <a:r>
              <a:rPr lang="en-US" sz="2600" dirty="0"/>
              <a:t>? </a:t>
            </a:r>
            <a:endParaRPr sz="2600" dirty="0"/>
          </a:p>
          <a:p>
            <a:pPr marL="0" lvl="0" indent="0" algn="l" rtl="0">
              <a:spcBef>
                <a:spcPts val="1080"/>
              </a:spcBef>
              <a:spcAft>
                <a:spcPts val="0"/>
              </a:spcAft>
              <a:buNone/>
            </a:pPr>
            <a:r>
              <a:rPr lang="en-US" sz="1900" b="1" dirty="0"/>
              <a:t>Flavors: </a:t>
            </a:r>
            <a:r>
              <a:rPr lang="en-US" sz="1900" dirty="0"/>
              <a:t>Blueberry muffins, chocolate chip muffins, banana nut muffins, poppyseed</a:t>
            </a:r>
            <a:endParaRPr sz="1900" dirty="0"/>
          </a:p>
          <a:p>
            <a:pPr marL="0" lvl="0" indent="0" algn="l" rtl="0">
              <a:spcBef>
                <a:spcPts val="1080"/>
              </a:spcBef>
              <a:spcAft>
                <a:spcPts val="0"/>
              </a:spcAft>
              <a:buNone/>
            </a:pPr>
            <a:r>
              <a:rPr lang="en-US" sz="1900" b="1" dirty="0" err="1"/>
              <a:t>Seasonale</a:t>
            </a:r>
            <a:r>
              <a:rPr lang="en-US" sz="1900" b="1" dirty="0"/>
              <a:t>:</a:t>
            </a:r>
            <a:r>
              <a:rPr lang="en-US" sz="1900" dirty="0"/>
              <a:t> holiday muffins, apple cinnamon muffin</a:t>
            </a:r>
            <a:endParaRPr sz="1900" dirty="0"/>
          </a:p>
          <a:p>
            <a:pPr marL="0" lvl="0" indent="0" algn="l" rtl="0">
              <a:spcBef>
                <a:spcPts val="1080"/>
              </a:spcBef>
              <a:spcAft>
                <a:spcPts val="0"/>
              </a:spcAft>
              <a:buNone/>
            </a:pPr>
            <a:r>
              <a:rPr lang="en-US" sz="1900" b="1" dirty="0"/>
              <a:t>Relatable:</a:t>
            </a:r>
            <a:r>
              <a:rPr lang="en-US" sz="1900" dirty="0"/>
              <a:t> muffins-corn, oat bran, plain, wheat bran,</a:t>
            </a:r>
            <a:endParaRPr sz="1900" dirty="0"/>
          </a:p>
          <a:p>
            <a:pPr marL="0" lvl="0" indent="0" algn="l" rtl="0">
              <a:spcBef>
                <a:spcPts val="1080"/>
              </a:spcBef>
              <a:spcAft>
                <a:spcPts val="0"/>
              </a:spcAft>
              <a:buNone/>
            </a:pPr>
            <a:endParaRPr sz="2000" dirty="0"/>
          </a:p>
          <a:p>
            <a:pPr marL="457200" lvl="0" indent="-393700" algn="l" rtl="0">
              <a:spcBef>
                <a:spcPts val="1080"/>
              </a:spcBef>
              <a:spcAft>
                <a:spcPts val="0"/>
              </a:spcAft>
              <a:buSzPts val="2600"/>
              <a:buChar char="•"/>
            </a:pPr>
            <a:r>
              <a:rPr lang="en-US" sz="2600" dirty="0"/>
              <a:t>Give Rationale as to why these keywords have been selected?</a:t>
            </a:r>
            <a:endParaRPr sz="2600" dirty="0"/>
          </a:p>
          <a:p>
            <a:pPr marL="0" lvl="0" indent="0" algn="l" rtl="0">
              <a:spcBef>
                <a:spcPts val="1080"/>
              </a:spcBef>
              <a:spcAft>
                <a:spcPts val="0"/>
              </a:spcAft>
              <a:buNone/>
            </a:pPr>
            <a:r>
              <a:rPr lang="en-US" sz="1900" dirty="0"/>
              <a:t>These are the most common flavors of muffins searched </a:t>
            </a:r>
            <a:endParaRPr sz="1900" dirty="0"/>
          </a:p>
          <a:p>
            <a:pPr marL="0" lvl="0" indent="0" algn="l" rtl="0">
              <a:spcBef>
                <a:spcPts val="1080"/>
              </a:spcBef>
              <a:spcAft>
                <a:spcPts val="0"/>
              </a:spcAft>
              <a:buNone/>
            </a:pPr>
            <a:r>
              <a:rPr lang="en-US" sz="1900" dirty="0"/>
              <a:t>Seasonality will help for people wanting specific muffins for the winter season</a:t>
            </a:r>
            <a:endParaRPr sz="1900" dirty="0"/>
          </a:p>
          <a:p>
            <a:pPr marL="0" lvl="0" indent="0" algn="l" rtl="0">
              <a:spcBef>
                <a:spcPts val="1080"/>
              </a:spcBef>
              <a:spcAft>
                <a:spcPts val="0"/>
              </a:spcAft>
              <a:buNone/>
            </a:pPr>
            <a:r>
              <a:rPr lang="en-US" sz="1900" dirty="0"/>
              <a:t>Other words closed tied to in relation with muffins on google search</a:t>
            </a:r>
            <a:endParaRPr sz="1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6"/>
          <p:cNvPicPr preferRelativeResize="0"/>
          <p:nvPr/>
        </p:nvPicPr>
        <p:blipFill rotWithShape="1">
          <a:blip r:embed="rId3">
            <a:alphaModFix/>
          </a:blip>
          <a:srcRect l="29950" t="32501" r="14357" b="20780"/>
          <a:stretch/>
        </p:blipFill>
        <p:spPr>
          <a:xfrm>
            <a:off x="1223975" y="943963"/>
            <a:ext cx="9744051" cy="49700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b="1">
                <a:highlight>
                  <a:srgbClr val="00FFFF"/>
                </a:highlight>
              </a:rPr>
              <a:t>PART 2: DISPLAY ADS</a:t>
            </a:r>
            <a:endParaRPr/>
          </a:p>
        </p:txBody>
      </p:sp>
      <p:sp>
        <p:nvSpPr>
          <p:cNvPr id="237" name="Google Shape;237;p7"/>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The firm is planning to start a Display Ad Campaign to improve traffic to store by 15%. </a:t>
            </a:r>
            <a:endParaRPr/>
          </a:p>
          <a:p>
            <a:pPr marL="0" marR="0" lvl="0" indent="0" algn="l" rtl="0">
              <a:lnSpc>
                <a:spcPct val="100000"/>
              </a:lnSpc>
              <a:spcBef>
                <a:spcPts val="120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You are the marketing manager responsible for the design and implementation of this ad campaign. </a:t>
            </a:r>
            <a:endParaRPr/>
          </a:p>
          <a:p>
            <a:pPr marL="285750" lvl="0" indent="-285750" algn="l" rtl="0">
              <a:spcBef>
                <a:spcPts val="1760"/>
              </a:spcBef>
              <a:spcAft>
                <a:spcPts val="0"/>
              </a:spcAft>
              <a:buSzPts val="3220"/>
              <a:buChar char="•"/>
            </a:pPr>
            <a:r>
              <a:rPr lang="en-US" sz="2800" b="1">
                <a:solidFill>
                  <a:schemeClr val="dk1"/>
                </a:solidFill>
                <a:latin typeface="Times New Roman"/>
                <a:ea typeface="Times New Roman"/>
                <a:cs typeface="Times New Roman"/>
                <a:sym typeface="Times New Roman"/>
              </a:rPr>
              <a:t>Design a Display Ad Campaign. </a:t>
            </a:r>
            <a:endParaRPr/>
          </a:p>
          <a:p>
            <a:pPr marL="0" lvl="0" indent="0" algn="l" rtl="0">
              <a:spcBef>
                <a:spcPts val="1760"/>
              </a:spcBef>
              <a:spcAft>
                <a:spcPts val="0"/>
              </a:spcAft>
              <a:buSzPts val="3220"/>
              <a:buNone/>
            </a:pPr>
            <a:endParaRPr sz="2800" b="1">
              <a:solidFill>
                <a:schemeClr val="dk1"/>
              </a:solidFill>
              <a:latin typeface="Times New Roman"/>
              <a:ea typeface="Times New Roman"/>
              <a:cs typeface="Times New Roman"/>
              <a:sym typeface="Times New Roman"/>
            </a:endParaRPr>
          </a:p>
          <a:p>
            <a:pPr marL="285750" lvl="0" indent="-110490" algn="l" rtl="0">
              <a:spcBef>
                <a:spcPts val="1680"/>
              </a:spcBef>
              <a:spcAft>
                <a:spcPts val="0"/>
              </a:spcAft>
              <a:buSzPts val="276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9"/>
          <p:cNvSpPr txBox="1">
            <a:spLocks noGrp="1"/>
          </p:cNvSpPr>
          <p:nvPr>
            <p:ph type="title"/>
          </p:nvPr>
        </p:nvSpPr>
        <p:spPr>
          <a:xfrm>
            <a:off x="1293811" y="1388534"/>
            <a:ext cx="3718500" cy="1371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sz="3700" b="1"/>
              <a:t>Mobile Banner - About</a:t>
            </a:r>
            <a:endParaRPr sz="3700"/>
          </a:p>
        </p:txBody>
      </p:sp>
      <p:pic>
        <p:nvPicPr>
          <p:cNvPr id="243" name="Google Shape;243;p9"/>
          <p:cNvPicPr preferRelativeResize="0"/>
          <p:nvPr/>
        </p:nvPicPr>
        <p:blipFill rotWithShape="1">
          <a:blip r:embed="rId3">
            <a:alphaModFix/>
          </a:blip>
          <a:srcRect l="8299" t="6630" r="10014" b="6916"/>
          <a:stretch/>
        </p:blipFill>
        <p:spPr>
          <a:xfrm>
            <a:off x="7016875" y="626275"/>
            <a:ext cx="2978875" cy="5605426"/>
          </a:xfrm>
          <a:prstGeom prst="rect">
            <a:avLst/>
          </a:prstGeom>
          <a:noFill/>
          <a:ln>
            <a:noFill/>
          </a:ln>
        </p:spPr>
      </p:pic>
      <p:sp>
        <p:nvSpPr>
          <p:cNvPr id="244" name="Google Shape;244;p9"/>
          <p:cNvSpPr txBox="1">
            <a:spLocks noGrp="1"/>
          </p:cNvSpPr>
          <p:nvPr>
            <p:ph type="body" idx="2"/>
          </p:nvPr>
        </p:nvSpPr>
        <p:spPr>
          <a:xfrm>
            <a:off x="1293811" y="3031065"/>
            <a:ext cx="3718500" cy="2438400"/>
          </a:xfrm>
          <a:prstGeom prst="rect">
            <a:avLst/>
          </a:prstGeom>
        </p:spPr>
        <p:txBody>
          <a:bodyPr spcFirstLastPara="1" wrap="square" lIns="91425" tIns="45700" rIns="91425" bIns="45700" anchor="t" anchorCtr="0">
            <a:normAutofit/>
          </a:bodyPr>
          <a:lstStyle/>
          <a:p>
            <a:pPr marL="0" lvl="0" indent="0" algn="l" rtl="0">
              <a:spcBef>
                <a:spcPts val="320"/>
              </a:spcBef>
              <a:spcAft>
                <a:spcPts val="0"/>
              </a:spcAft>
              <a:buNone/>
            </a:pPr>
            <a:r>
              <a:rPr lang="en-US" sz="1800"/>
              <a:t>Mobile Banner Ads are easy-to-employ display ads that guarantee: </a:t>
            </a:r>
            <a:endParaRPr sz="1800"/>
          </a:p>
          <a:p>
            <a:pPr marL="457200" lvl="0" indent="-358140" algn="l" rtl="0">
              <a:spcBef>
                <a:spcPts val="600"/>
              </a:spcBef>
              <a:spcAft>
                <a:spcPts val="0"/>
              </a:spcAft>
              <a:buSzPts val="2040"/>
              <a:buChar char="●"/>
            </a:pPr>
            <a:r>
              <a:rPr lang="en-US" sz="1800"/>
              <a:t>massive reach</a:t>
            </a:r>
            <a:endParaRPr sz="1800"/>
          </a:p>
          <a:p>
            <a:pPr marL="457200" lvl="0" indent="-358140" algn="l" rtl="0">
              <a:spcBef>
                <a:spcPts val="0"/>
              </a:spcBef>
              <a:spcAft>
                <a:spcPts val="0"/>
              </a:spcAft>
              <a:buSzPts val="2040"/>
              <a:buChar char="●"/>
            </a:pPr>
            <a:r>
              <a:rPr lang="en-US" sz="1800"/>
              <a:t>increased brand awareness </a:t>
            </a:r>
            <a:endParaRPr sz="1800"/>
          </a:p>
          <a:p>
            <a:pPr marL="457200" lvl="0" indent="-358140" algn="l" rtl="0">
              <a:spcBef>
                <a:spcPts val="0"/>
              </a:spcBef>
              <a:spcAft>
                <a:spcPts val="0"/>
              </a:spcAft>
              <a:buSzPts val="2040"/>
              <a:buChar char="●"/>
            </a:pPr>
            <a:r>
              <a:rPr lang="en-US" sz="1800"/>
              <a:t>and added customer retention.</a:t>
            </a:r>
            <a:endParaRPr sz="1800"/>
          </a:p>
        </p:txBody>
      </p:sp>
      <p:sp>
        <p:nvSpPr>
          <p:cNvPr id="245" name="Google Shape;245;p9"/>
          <p:cNvSpPr txBox="1"/>
          <p:nvPr/>
        </p:nvSpPr>
        <p:spPr>
          <a:xfrm>
            <a:off x="10071950" y="5677600"/>
            <a:ext cx="64569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b="1">
                <a:latin typeface="Garamond"/>
                <a:ea typeface="Garamond"/>
                <a:cs typeface="Garamond"/>
                <a:sym typeface="Garamond"/>
              </a:rPr>
              <a:t>Design </a:t>
            </a:r>
            <a:endParaRPr sz="2700" b="1">
              <a:latin typeface="Garamond"/>
              <a:ea typeface="Garamond"/>
              <a:cs typeface="Garamond"/>
              <a:sym typeface="Garamo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18c5c381c84_0_0"/>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t>Mobile Web Ads- About</a:t>
            </a:r>
            <a:endParaRPr b="1"/>
          </a:p>
        </p:txBody>
      </p:sp>
      <p:sp>
        <p:nvSpPr>
          <p:cNvPr id="252" name="Google Shape;252;g18c5c381c84_0_0"/>
          <p:cNvSpPr txBox="1">
            <a:spLocks noGrp="1"/>
          </p:cNvSpPr>
          <p:nvPr>
            <p:ph type="body" idx="1"/>
          </p:nvPr>
        </p:nvSpPr>
        <p:spPr>
          <a:xfrm>
            <a:off x="1298448" y="2560320"/>
            <a:ext cx="4718400" cy="3310200"/>
          </a:xfrm>
          <a:prstGeom prst="rect">
            <a:avLst/>
          </a:prstGeom>
        </p:spPr>
        <p:txBody>
          <a:bodyPr spcFirstLastPara="1" wrap="square" lIns="91425" tIns="45700" rIns="91425" bIns="45700" anchor="t" anchorCtr="0">
            <a:normAutofit lnSpcReduction="10000"/>
          </a:bodyPr>
          <a:lstStyle/>
          <a:p>
            <a:pPr marL="457200" lvl="0" indent="-360045" algn="l" rtl="0">
              <a:spcBef>
                <a:spcPts val="360"/>
              </a:spcBef>
              <a:spcAft>
                <a:spcPts val="0"/>
              </a:spcAft>
              <a:buSzPts val="2070"/>
              <a:buChar char="•"/>
            </a:pPr>
            <a:r>
              <a:rPr lang="en-US"/>
              <a:t>For reaching consumers while they browse the web on their smartphone, tablet, or smart device with highly responsive mobile search ads</a:t>
            </a:r>
            <a:endParaRPr/>
          </a:p>
          <a:p>
            <a:pPr marL="457200" lvl="0" indent="-360045" algn="l" rtl="0">
              <a:spcBef>
                <a:spcPts val="0"/>
              </a:spcBef>
              <a:spcAft>
                <a:spcPts val="0"/>
              </a:spcAft>
              <a:buSzPts val="2070"/>
              <a:buChar char="•"/>
            </a:pPr>
            <a:r>
              <a:rPr lang="en-US"/>
              <a:t>Smartphone ad sizes: 320 x 480 px, 320 x 50 px</a:t>
            </a:r>
            <a:endParaRPr/>
          </a:p>
          <a:p>
            <a:pPr marL="457200" lvl="0" indent="-360045" algn="l" rtl="0">
              <a:spcBef>
                <a:spcPts val="0"/>
              </a:spcBef>
              <a:spcAft>
                <a:spcPts val="0"/>
              </a:spcAft>
              <a:buSzPts val="2070"/>
              <a:buChar char="•"/>
            </a:pPr>
            <a:r>
              <a:rPr lang="en-US"/>
              <a:t>Tablet ad sizes: 300 x 600 px</a:t>
            </a:r>
            <a:endParaRPr/>
          </a:p>
          <a:p>
            <a:pPr marL="457200" lvl="0" indent="0" algn="l" rtl="0">
              <a:spcBef>
                <a:spcPts val="600"/>
              </a:spcBef>
              <a:spcAft>
                <a:spcPts val="600"/>
              </a:spcAft>
              <a:buNone/>
            </a:pPr>
            <a:endParaRPr/>
          </a:p>
        </p:txBody>
      </p:sp>
      <p:pic>
        <p:nvPicPr>
          <p:cNvPr id="253" name="Google Shape;253;g18c5c381c84_0_0"/>
          <p:cNvPicPr preferRelativeResize="0"/>
          <p:nvPr/>
        </p:nvPicPr>
        <p:blipFill>
          <a:blip r:embed="rId3">
            <a:alphaModFix/>
          </a:blip>
          <a:stretch>
            <a:fillRect/>
          </a:stretch>
        </p:blipFill>
        <p:spPr>
          <a:xfrm>
            <a:off x="5963813" y="2728575"/>
            <a:ext cx="1870336" cy="2973700"/>
          </a:xfrm>
          <a:prstGeom prst="rect">
            <a:avLst/>
          </a:prstGeom>
          <a:noFill/>
          <a:ln>
            <a:noFill/>
          </a:ln>
        </p:spPr>
      </p:pic>
      <p:pic>
        <p:nvPicPr>
          <p:cNvPr id="254" name="Google Shape;254;g18c5c381c84_0_0"/>
          <p:cNvPicPr preferRelativeResize="0"/>
          <p:nvPr/>
        </p:nvPicPr>
        <p:blipFill>
          <a:blip r:embed="rId4">
            <a:alphaModFix/>
          </a:blip>
          <a:stretch>
            <a:fillRect/>
          </a:stretch>
        </p:blipFill>
        <p:spPr>
          <a:xfrm>
            <a:off x="7920350" y="3260275"/>
            <a:ext cx="3396074" cy="19103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18d536125fc_5_19"/>
          <p:cNvSpPr txBox="1"/>
          <p:nvPr/>
        </p:nvSpPr>
        <p:spPr>
          <a:xfrm>
            <a:off x="692075" y="502700"/>
            <a:ext cx="3388200" cy="153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4400" b="1">
                <a:solidFill>
                  <a:srgbClr val="262626"/>
                </a:solidFill>
                <a:latin typeface="Garamond"/>
                <a:ea typeface="Garamond"/>
                <a:cs typeface="Garamond"/>
                <a:sym typeface="Garamond"/>
              </a:rPr>
              <a:t>Mobile Web Ads - Design</a:t>
            </a:r>
            <a:endParaRPr b="1">
              <a:latin typeface="Garamond"/>
              <a:ea typeface="Garamond"/>
              <a:cs typeface="Garamond"/>
              <a:sym typeface="Garamond"/>
            </a:endParaRPr>
          </a:p>
        </p:txBody>
      </p:sp>
      <p:pic>
        <p:nvPicPr>
          <p:cNvPr id="261" name="Google Shape;261;g18d536125fc_5_19"/>
          <p:cNvPicPr preferRelativeResize="0"/>
          <p:nvPr/>
        </p:nvPicPr>
        <p:blipFill>
          <a:blip r:embed="rId3">
            <a:alphaModFix/>
          </a:blip>
          <a:stretch>
            <a:fillRect/>
          </a:stretch>
        </p:blipFill>
        <p:spPr>
          <a:xfrm>
            <a:off x="5702325" y="731300"/>
            <a:ext cx="5548974" cy="5395400"/>
          </a:xfrm>
          <a:prstGeom prst="rect">
            <a:avLst/>
          </a:prstGeom>
          <a:noFill/>
          <a:ln>
            <a:noFill/>
          </a:ln>
        </p:spPr>
      </p:pic>
      <p:pic>
        <p:nvPicPr>
          <p:cNvPr id="262" name="Google Shape;262;g18d536125fc_5_19"/>
          <p:cNvPicPr preferRelativeResize="0"/>
          <p:nvPr/>
        </p:nvPicPr>
        <p:blipFill>
          <a:blip r:embed="rId4">
            <a:alphaModFix/>
          </a:blip>
          <a:stretch>
            <a:fillRect/>
          </a:stretch>
        </p:blipFill>
        <p:spPr>
          <a:xfrm>
            <a:off x="1042650" y="2546775"/>
            <a:ext cx="2386325" cy="3579500"/>
          </a:xfrm>
          <a:prstGeom prst="rect">
            <a:avLst/>
          </a:prstGeom>
          <a:noFill/>
          <a:ln>
            <a:noFill/>
          </a:ln>
        </p:spPr>
      </p:pic>
      <p:sp>
        <p:nvSpPr>
          <p:cNvPr id="263" name="Google Shape;263;g18d536125fc_5_19"/>
          <p:cNvSpPr txBox="1"/>
          <p:nvPr/>
        </p:nvSpPr>
        <p:spPr>
          <a:xfrm>
            <a:off x="3419875" y="5802275"/>
            <a:ext cx="110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Garamond"/>
                <a:ea typeface="Garamond"/>
                <a:cs typeface="Garamond"/>
                <a:sym typeface="Garamond"/>
              </a:rPr>
              <a:t>320 x 480 px</a:t>
            </a:r>
            <a:endParaRPr b="1">
              <a:latin typeface="Garamond"/>
              <a:ea typeface="Garamond"/>
              <a:cs typeface="Garamond"/>
              <a:sym typeface="Garamond"/>
            </a:endParaRPr>
          </a:p>
        </p:txBody>
      </p:sp>
      <p:pic>
        <p:nvPicPr>
          <p:cNvPr id="264" name="Google Shape;264;g18d536125fc_5_19"/>
          <p:cNvPicPr preferRelativeResize="0"/>
          <p:nvPr/>
        </p:nvPicPr>
        <p:blipFill>
          <a:blip r:embed="rId5">
            <a:alphaModFix/>
          </a:blip>
          <a:stretch>
            <a:fillRect/>
          </a:stretch>
        </p:blipFill>
        <p:spPr>
          <a:xfrm>
            <a:off x="1042650" y="2018900"/>
            <a:ext cx="2729602" cy="426500"/>
          </a:xfrm>
          <a:prstGeom prst="rect">
            <a:avLst/>
          </a:prstGeom>
          <a:noFill/>
          <a:ln>
            <a:noFill/>
          </a:ln>
        </p:spPr>
      </p:pic>
      <p:sp>
        <p:nvSpPr>
          <p:cNvPr id="265" name="Google Shape;265;g18d536125fc_5_19"/>
          <p:cNvSpPr txBox="1"/>
          <p:nvPr/>
        </p:nvSpPr>
        <p:spPr>
          <a:xfrm>
            <a:off x="3775475" y="2032050"/>
            <a:ext cx="110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Garamond"/>
                <a:ea typeface="Garamond"/>
                <a:cs typeface="Garamond"/>
                <a:sym typeface="Garamond"/>
              </a:rPr>
              <a:t>320 x 50 px</a:t>
            </a:r>
            <a:endParaRPr b="1">
              <a:latin typeface="Garamond"/>
              <a:ea typeface="Garamond"/>
              <a:cs typeface="Garamond"/>
              <a:sym typeface="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8f02810501_0_24"/>
          <p:cNvSpPr txBox="1">
            <a:spLocks noGrp="1"/>
          </p:cNvSpPr>
          <p:nvPr>
            <p:ph type="title" idx="4294967295"/>
          </p:nvPr>
        </p:nvSpPr>
        <p:spPr>
          <a:xfrm>
            <a:off x="1295402" y="2963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000"/>
              <a:t>Native Video Ad - About</a:t>
            </a:r>
            <a:endParaRPr sz="4000"/>
          </a:p>
        </p:txBody>
      </p:sp>
      <p:sp>
        <p:nvSpPr>
          <p:cNvPr id="272" name="Google Shape;272;g18f02810501_0_24"/>
          <p:cNvSpPr txBox="1"/>
          <p:nvPr/>
        </p:nvSpPr>
        <p:spPr>
          <a:xfrm>
            <a:off x="993350" y="1509150"/>
            <a:ext cx="1356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latin typeface="Garamond"/>
                <a:ea typeface="Garamond"/>
                <a:cs typeface="Garamond"/>
                <a:sym typeface="Garamond"/>
              </a:rPr>
              <a:t>Example: </a:t>
            </a:r>
            <a:endParaRPr sz="2100" b="1">
              <a:latin typeface="Garamond"/>
              <a:ea typeface="Garamond"/>
              <a:cs typeface="Garamond"/>
              <a:sym typeface="Garamond"/>
            </a:endParaRPr>
          </a:p>
        </p:txBody>
      </p:sp>
      <p:pic>
        <p:nvPicPr>
          <p:cNvPr id="273" name="Google Shape;273;g18f02810501_0_24"/>
          <p:cNvPicPr preferRelativeResize="0"/>
          <p:nvPr/>
        </p:nvPicPr>
        <p:blipFill>
          <a:blip r:embed="rId3">
            <a:alphaModFix/>
          </a:blip>
          <a:stretch>
            <a:fillRect/>
          </a:stretch>
        </p:blipFill>
        <p:spPr>
          <a:xfrm>
            <a:off x="1031775" y="2249203"/>
            <a:ext cx="3010300" cy="2927725"/>
          </a:xfrm>
          <a:prstGeom prst="rect">
            <a:avLst/>
          </a:prstGeom>
          <a:noFill/>
          <a:ln>
            <a:noFill/>
          </a:ln>
        </p:spPr>
      </p:pic>
      <p:sp>
        <p:nvSpPr>
          <p:cNvPr id="274" name="Google Shape;274;g18f02810501_0_24"/>
          <p:cNvSpPr txBox="1"/>
          <p:nvPr/>
        </p:nvSpPr>
        <p:spPr>
          <a:xfrm>
            <a:off x="4622950" y="1519613"/>
            <a:ext cx="6762600" cy="438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latin typeface="Garamond"/>
                <a:ea typeface="Garamond"/>
                <a:cs typeface="Garamond"/>
                <a:sym typeface="Garamond"/>
              </a:rPr>
              <a:t>What it’s for: </a:t>
            </a:r>
            <a:endParaRPr sz="2100" b="1">
              <a:latin typeface="Garamond"/>
              <a:ea typeface="Garamond"/>
              <a:cs typeface="Garamond"/>
              <a:sym typeface="Garamond"/>
            </a:endParaRPr>
          </a:p>
          <a:p>
            <a:pPr marL="0" lvl="0" indent="0" algn="l" rtl="0">
              <a:spcBef>
                <a:spcPts val="0"/>
              </a:spcBef>
              <a:spcAft>
                <a:spcPts val="0"/>
              </a:spcAft>
              <a:buNone/>
            </a:pPr>
            <a:endParaRPr sz="2100" b="1">
              <a:latin typeface="Garamond"/>
              <a:ea typeface="Garamond"/>
              <a:cs typeface="Garamond"/>
              <a:sym typeface="Garamond"/>
            </a:endParaRPr>
          </a:p>
          <a:p>
            <a:pPr marL="0" lvl="0" indent="0" algn="l" rtl="0">
              <a:spcBef>
                <a:spcPts val="0"/>
              </a:spcBef>
              <a:spcAft>
                <a:spcPts val="0"/>
              </a:spcAft>
              <a:buNone/>
            </a:pPr>
            <a:r>
              <a:rPr lang="en-US" sz="2100">
                <a:solidFill>
                  <a:schemeClr val="dk1"/>
                </a:solidFill>
                <a:latin typeface="Garamond"/>
                <a:ea typeface="Garamond"/>
                <a:cs typeface="Garamond"/>
                <a:sym typeface="Garamond"/>
              </a:rPr>
              <a:t>Native video ads are display creatives with in-banner video; </a:t>
            </a:r>
            <a:r>
              <a:rPr lang="en-US" sz="2100">
                <a:latin typeface="Garamond"/>
                <a:ea typeface="Garamond"/>
                <a:cs typeface="Garamond"/>
                <a:sym typeface="Garamond"/>
              </a:rPr>
              <a:t>native video ads allow brands to use video ad placement in any type of web content (article, website, video). </a:t>
            </a:r>
            <a:endParaRPr sz="2100">
              <a:latin typeface="Garamond"/>
              <a:ea typeface="Garamond"/>
              <a:cs typeface="Garamond"/>
              <a:sym typeface="Garamond"/>
            </a:endParaRPr>
          </a:p>
          <a:p>
            <a:pPr marL="0" lvl="0" indent="0" algn="l" rtl="0">
              <a:spcBef>
                <a:spcPts val="0"/>
              </a:spcBef>
              <a:spcAft>
                <a:spcPts val="0"/>
              </a:spcAft>
              <a:buNone/>
            </a:pPr>
            <a:endParaRPr sz="2100">
              <a:latin typeface="Garamond"/>
              <a:ea typeface="Garamond"/>
              <a:cs typeface="Garamond"/>
              <a:sym typeface="Garamond"/>
            </a:endParaRPr>
          </a:p>
          <a:p>
            <a:pPr marL="0" lvl="0" indent="0" algn="l" rtl="0">
              <a:spcBef>
                <a:spcPts val="0"/>
              </a:spcBef>
              <a:spcAft>
                <a:spcPts val="0"/>
              </a:spcAft>
              <a:buNone/>
            </a:pPr>
            <a:r>
              <a:rPr lang="en-US" sz="2100" b="1">
                <a:latin typeface="Garamond"/>
                <a:ea typeface="Garamond"/>
                <a:cs typeface="Garamond"/>
                <a:sym typeface="Garamond"/>
              </a:rPr>
              <a:t>Advantages: </a:t>
            </a:r>
            <a:endParaRPr sz="2100" b="1">
              <a:latin typeface="Garamond"/>
              <a:ea typeface="Garamond"/>
              <a:cs typeface="Garamond"/>
              <a:sym typeface="Garamond"/>
            </a:endParaRPr>
          </a:p>
          <a:p>
            <a:pPr marL="0" lvl="0" indent="0" algn="l" rtl="0">
              <a:spcBef>
                <a:spcPts val="0"/>
              </a:spcBef>
              <a:spcAft>
                <a:spcPts val="0"/>
              </a:spcAft>
              <a:buNone/>
            </a:pPr>
            <a:endParaRPr sz="2100">
              <a:latin typeface="Garamond"/>
              <a:ea typeface="Garamond"/>
              <a:cs typeface="Garamond"/>
              <a:sym typeface="Garamond"/>
            </a:endParaRPr>
          </a:p>
          <a:p>
            <a:pPr marL="457200" lvl="0" indent="-361950" algn="l" rtl="0">
              <a:spcBef>
                <a:spcPts val="0"/>
              </a:spcBef>
              <a:spcAft>
                <a:spcPts val="0"/>
              </a:spcAft>
              <a:buSzPts val="2100"/>
              <a:buFont typeface="Garamond"/>
              <a:buChar char="-"/>
            </a:pPr>
            <a:r>
              <a:rPr lang="en-US" sz="2100">
                <a:latin typeface="Garamond"/>
                <a:ea typeface="Garamond"/>
                <a:cs typeface="Garamond"/>
                <a:sym typeface="Garamond"/>
              </a:rPr>
              <a:t>Higher click-through rates</a:t>
            </a:r>
            <a:endParaRPr sz="2100">
              <a:latin typeface="Garamond"/>
              <a:ea typeface="Garamond"/>
              <a:cs typeface="Garamond"/>
              <a:sym typeface="Garamond"/>
            </a:endParaRPr>
          </a:p>
          <a:p>
            <a:pPr marL="457200" lvl="0" indent="-361950" algn="l" rtl="0">
              <a:spcBef>
                <a:spcPts val="0"/>
              </a:spcBef>
              <a:spcAft>
                <a:spcPts val="0"/>
              </a:spcAft>
              <a:buSzPts val="2100"/>
              <a:buFont typeface="Garamond"/>
              <a:buChar char="-"/>
            </a:pPr>
            <a:r>
              <a:rPr lang="en-US" sz="2100">
                <a:latin typeface="Garamond"/>
                <a:ea typeface="Garamond"/>
                <a:cs typeface="Garamond"/>
                <a:sym typeface="Garamond"/>
              </a:rPr>
              <a:t>Non-intrusive</a:t>
            </a:r>
            <a:endParaRPr sz="2100">
              <a:latin typeface="Garamond"/>
              <a:ea typeface="Garamond"/>
              <a:cs typeface="Garamond"/>
              <a:sym typeface="Garamond"/>
            </a:endParaRPr>
          </a:p>
          <a:p>
            <a:pPr marL="457200" lvl="0" indent="-361950" algn="l" rtl="0">
              <a:spcBef>
                <a:spcPts val="0"/>
              </a:spcBef>
              <a:spcAft>
                <a:spcPts val="0"/>
              </a:spcAft>
              <a:buSzPts val="2100"/>
              <a:buFont typeface="Garamond"/>
              <a:buChar char="-"/>
            </a:pPr>
            <a:r>
              <a:rPr lang="en-US" sz="2100">
                <a:latin typeface="Garamond"/>
                <a:ea typeface="Garamond"/>
                <a:cs typeface="Garamond"/>
                <a:sym typeface="Garamond"/>
              </a:rPr>
              <a:t>Highly shareable</a:t>
            </a:r>
            <a:endParaRPr sz="2100">
              <a:latin typeface="Garamond"/>
              <a:ea typeface="Garamond"/>
              <a:cs typeface="Garamond"/>
              <a:sym typeface="Garamond"/>
            </a:endParaRPr>
          </a:p>
          <a:p>
            <a:pPr marL="0" lvl="0" indent="0" algn="l" rtl="0">
              <a:spcBef>
                <a:spcPts val="0"/>
              </a:spcBef>
              <a:spcAft>
                <a:spcPts val="0"/>
              </a:spcAft>
              <a:buNone/>
            </a:pPr>
            <a:endParaRPr sz="2100">
              <a:latin typeface="Garamond"/>
              <a:ea typeface="Garamond"/>
              <a:cs typeface="Garamond"/>
              <a:sym typeface="Garamond"/>
            </a:endParaRPr>
          </a:p>
          <a:p>
            <a:pPr marL="0" lvl="0" indent="0" algn="l" rtl="0">
              <a:spcBef>
                <a:spcPts val="0"/>
              </a:spcBef>
              <a:spcAft>
                <a:spcPts val="0"/>
              </a:spcAft>
              <a:buNone/>
            </a:pPr>
            <a:r>
              <a:rPr lang="en-US" sz="2100" b="1">
                <a:latin typeface="Garamond"/>
                <a:ea typeface="Garamond"/>
                <a:cs typeface="Garamond"/>
                <a:sym typeface="Garamond"/>
              </a:rPr>
              <a:t>Creative assets: </a:t>
            </a:r>
            <a:r>
              <a:rPr lang="en-US" sz="2100">
                <a:latin typeface="Garamond"/>
                <a:ea typeface="Garamond"/>
                <a:cs typeface="Garamond"/>
                <a:sym typeface="Garamond"/>
              </a:rPr>
              <a:t>video, images, copy, and call to action </a:t>
            </a:r>
            <a:endParaRPr sz="2100">
              <a:latin typeface="Garamond"/>
              <a:ea typeface="Garamond"/>
              <a:cs typeface="Garamond"/>
              <a:sym typeface="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18f02810501_0_0"/>
          <p:cNvSpPr txBox="1">
            <a:spLocks noGrp="1"/>
          </p:cNvSpPr>
          <p:nvPr>
            <p:ph type="title" idx="4294967295"/>
          </p:nvPr>
        </p:nvSpPr>
        <p:spPr>
          <a:xfrm>
            <a:off x="1295400" y="669954"/>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000" b="1" dirty="0"/>
              <a:t>Native Video Ad - Design</a:t>
            </a:r>
            <a:endParaRPr sz="4000" b="1" dirty="0"/>
          </a:p>
        </p:txBody>
      </p:sp>
      <p:sp>
        <p:nvSpPr>
          <p:cNvPr id="281" name="Google Shape;281;g18f02810501_0_0"/>
          <p:cNvSpPr txBox="1"/>
          <p:nvPr/>
        </p:nvSpPr>
        <p:spPr>
          <a:xfrm>
            <a:off x="853550" y="2266087"/>
            <a:ext cx="2731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latin typeface="Garamond"/>
                <a:ea typeface="Garamond"/>
                <a:cs typeface="Garamond"/>
                <a:sym typeface="Garamond"/>
              </a:rPr>
              <a:t>Video: 16:9 aspect ratio, 1920 x 1080 </a:t>
            </a:r>
            <a:r>
              <a:rPr lang="en-US" sz="1600" b="1" dirty="0" err="1">
                <a:latin typeface="Garamond"/>
                <a:ea typeface="Garamond"/>
                <a:cs typeface="Garamond"/>
                <a:sym typeface="Garamond"/>
              </a:rPr>
              <a:t>px</a:t>
            </a:r>
            <a:endParaRPr sz="1600" b="1" dirty="0">
              <a:latin typeface="Garamond"/>
              <a:ea typeface="Garamond"/>
              <a:cs typeface="Garamond"/>
              <a:sym typeface="Garamond"/>
            </a:endParaRPr>
          </a:p>
        </p:txBody>
      </p:sp>
      <p:pic>
        <p:nvPicPr>
          <p:cNvPr id="282" name="Google Shape;282;g18f02810501_0_0"/>
          <p:cNvPicPr preferRelativeResize="0"/>
          <p:nvPr/>
        </p:nvPicPr>
        <p:blipFill>
          <a:blip r:embed="rId5">
            <a:alphaModFix/>
          </a:blip>
          <a:stretch>
            <a:fillRect/>
          </a:stretch>
        </p:blipFill>
        <p:spPr>
          <a:xfrm>
            <a:off x="5572963" y="3201004"/>
            <a:ext cx="2259550" cy="2259550"/>
          </a:xfrm>
          <a:prstGeom prst="rect">
            <a:avLst/>
          </a:prstGeom>
          <a:noFill/>
          <a:ln>
            <a:noFill/>
          </a:ln>
        </p:spPr>
      </p:pic>
      <p:sp>
        <p:nvSpPr>
          <p:cNvPr id="283" name="Google Shape;283;g18f02810501_0_0"/>
          <p:cNvSpPr txBox="1"/>
          <p:nvPr/>
        </p:nvSpPr>
        <p:spPr>
          <a:xfrm>
            <a:off x="5524608" y="2390875"/>
            <a:ext cx="2378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latin typeface="Garamond"/>
                <a:ea typeface="Garamond"/>
                <a:cs typeface="Garamond"/>
                <a:sym typeface="Garamond"/>
              </a:rPr>
              <a:t>Logo: aspect ratio 1:1, 500 x 500 </a:t>
            </a:r>
            <a:r>
              <a:rPr lang="en-US" sz="1600" b="1" dirty="0" err="1">
                <a:latin typeface="Garamond"/>
                <a:ea typeface="Garamond"/>
                <a:cs typeface="Garamond"/>
                <a:sym typeface="Garamond"/>
              </a:rPr>
              <a:t>px</a:t>
            </a:r>
            <a:endParaRPr sz="1600" b="1" dirty="0">
              <a:latin typeface="Garamond"/>
              <a:ea typeface="Garamond"/>
              <a:cs typeface="Garamond"/>
              <a:sym typeface="Garamond"/>
            </a:endParaRPr>
          </a:p>
        </p:txBody>
      </p:sp>
      <p:sp>
        <p:nvSpPr>
          <p:cNvPr id="284" name="Google Shape;284;g18f02810501_0_0"/>
          <p:cNvSpPr txBox="1"/>
          <p:nvPr/>
        </p:nvSpPr>
        <p:spPr>
          <a:xfrm>
            <a:off x="8000484" y="2729425"/>
            <a:ext cx="2731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latin typeface="Garamond"/>
                <a:ea typeface="Garamond"/>
                <a:cs typeface="Garamond"/>
                <a:sym typeface="Garamond"/>
              </a:rPr>
              <a:t>Cover Image: aspect ratio 16:9, 1920 x 1080 </a:t>
            </a:r>
            <a:r>
              <a:rPr lang="en-US" sz="1600" b="1" dirty="0" err="1">
                <a:latin typeface="Garamond"/>
                <a:ea typeface="Garamond"/>
                <a:cs typeface="Garamond"/>
                <a:sym typeface="Garamond"/>
              </a:rPr>
              <a:t>px</a:t>
            </a:r>
            <a:endParaRPr sz="1600" b="1" dirty="0">
              <a:latin typeface="Garamond"/>
              <a:ea typeface="Garamond"/>
              <a:cs typeface="Garamond"/>
              <a:sym typeface="Garamond"/>
            </a:endParaRPr>
          </a:p>
        </p:txBody>
      </p:sp>
      <p:pic>
        <p:nvPicPr>
          <p:cNvPr id="286" name="Google Shape;286;g18f02810501_0_0"/>
          <p:cNvPicPr preferRelativeResize="0"/>
          <p:nvPr/>
        </p:nvPicPr>
        <p:blipFill>
          <a:blip r:embed="rId6">
            <a:alphaModFix/>
          </a:blip>
          <a:stretch>
            <a:fillRect/>
          </a:stretch>
        </p:blipFill>
        <p:spPr>
          <a:xfrm>
            <a:off x="7984925" y="3574200"/>
            <a:ext cx="3353525" cy="1886350"/>
          </a:xfrm>
          <a:prstGeom prst="rect">
            <a:avLst/>
          </a:prstGeom>
          <a:noFill/>
          <a:ln>
            <a:noFill/>
          </a:ln>
        </p:spPr>
      </p:pic>
      <p:pic>
        <p:nvPicPr>
          <p:cNvPr id="2" name="CREAMY CAKES 16-9 ASPECT RATIO VIDEO">
            <a:hlinkClick r:id="" action="ppaction://media"/>
            <a:extLst>
              <a:ext uri="{FF2B5EF4-FFF2-40B4-BE49-F238E27FC236}">
                <a16:creationId xmlns:a16="http://schemas.microsoft.com/office/drawing/2014/main" id="{3BD4EF9D-39E4-B6CA-285C-CE360165A88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53550" y="2967721"/>
            <a:ext cx="4551442" cy="2560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b="1"/>
              <a:t>Business Case</a:t>
            </a:r>
            <a:endParaRPr/>
          </a:p>
        </p:txBody>
      </p:sp>
      <p:sp>
        <p:nvSpPr>
          <p:cNvPr id="162" name="Google Shape;162;p2"/>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fontScale="85000" lnSpcReduction="20000"/>
          </a:bodyPr>
          <a:lstStyle/>
          <a:p>
            <a:pPr marL="285750" lvl="0" indent="-285750" algn="l" rtl="0">
              <a:spcBef>
                <a:spcPts val="0"/>
              </a:spcBef>
              <a:spcAft>
                <a:spcPts val="0"/>
              </a:spcAft>
              <a:buSzPct val="115000"/>
              <a:buChar char="•"/>
            </a:pPr>
            <a:r>
              <a:rPr lang="en-US" sz="2800" b="1">
                <a:latin typeface="Times New Roman"/>
                <a:ea typeface="Times New Roman"/>
                <a:cs typeface="Times New Roman"/>
                <a:sym typeface="Times New Roman"/>
              </a:rPr>
              <a:t>Creamy Cakes is starting a new local business in your locality for Cheesecakes, Muffins, Cookies and Pies. </a:t>
            </a:r>
            <a:endParaRPr/>
          </a:p>
          <a:p>
            <a:pPr marL="285750" lvl="0" indent="-285750" algn="l" rtl="0">
              <a:spcBef>
                <a:spcPts val="1676"/>
              </a:spcBef>
              <a:spcAft>
                <a:spcPts val="0"/>
              </a:spcAft>
              <a:buSzPct val="115000"/>
              <a:buChar char="•"/>
            </a:pPr>
            <a:r>
              <a:rPr lang="en-US" sz="2800" b="1">
                <a:latin typeface="Times New Roman"/>
                <a:ea typeface="Times New Roman"/>
                <a:cs typeface="Times New Roman"/>
                <a:sym typeface="Times New Roman"/>
              </a:rPr>
              <a:t>Creamy Cakes has a website which can be used to purchase products directly. They can be picked up from store by consumer or can be delivered to homes within 5 miles of the location. </a:t>
            </a:r>
            <a:endParaRPr/>
          </a:p>
          <a:p>
            <a:pPr marL="285750" lvl="0" indent="-285750" algn="l" rtl="0">
              <a:spcBef>
                <a:spcPts val="1676"/>
              </a:spcBef>
              <a:spcAft>
                <a:spcPts val="0"/>
              </a:spcAft>
              <a:buSzPct val="115000"/>
              <a:buChar char="•"/>
            </a:pPr>
            <a:r>
              <a:rPr lang="en-US" sz="2800" b="1">
                <a:latin typeface="Times New Roman"/>
                <a:ea typeface="Times New Roman"/>
                <a:cs typeface="Times New Roman"/>
                <a:sym typeface="Times New Roman"/>
              </a:rPr>
              <a:t>As this is a new local business, Creamy Cakes would like to reach max consumers within the geographic area where it is located and motivate them to buy instore or by delivery.  </a:t>
            </a:r>
            <a:endParaRPr/>
          </a:p>
          <a:p>
            <a:pPr marL="285750" lvl="0" indent="-136779" algn="l" rtl="0">
              <a:spcBef>
                <a:spcPts val="1608"/>
              </a:spcBef>
              <a:spcAft>
                <a:spcPts val="0"/>
              </a:spcAft>
              <a:buSzPct val="1150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18f02810501_0_13"/>
          <p:cNvSpPr txBox="1">
            <a:spLocks noGrp="1"/>
          </p:cNvSpPr>
          <p:nvPr>
            <p:ph type="title" idx="4294967295"/>
          </p:nvPr>
        </p:nvSpPr>
        <p:spPr>
          <a:xfrm>
            <a:off x="1295402" y="2963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000" b="1"/>
              <a:t>Native Video Ad - Copy and CTA</a:t>
            </a:r>
            <a:endParaRPr sz="4000" b="1"/>
          </a:p>
        </p:txBody>
      </p:sp>
      <p:sp>
        <p:nvSpPr>
          <p:cNvPr id="293" name="Google Shape;293;g18f02810501_0_13"/>
          <p:cNvSpPr txBox="1"/>
          <p:nvPr/>
        </p:nvSpPr>
        <p:spPr>
          <a:xfrm>
            <a:off x="947700" y="1432725"/>
            <a:ext cx="10296600" cy="418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Garamond"/>
                <a:ea typeface="Garamond"/>
                <a:cs typeface="Garamond"/>
                <a:sym typeface="Garamond"/>
              </a:rPr>
              <a:t>Advertiser Name:</a:t>
            </a:r>
            <a:r>
              <a:rPr lang="en-US" sz="2000">
                <a:latin typeface="Garamond"/>
                <a:ea typeface="Garamond"/>
                <a:cs typeface="Garamond"/>
                <a:sym typeface="Garamond"/>
              </a:rPr>
              <a:t> Creamy Cakes</a:t>
            </a:r>
            <a:endParaRPr sz="2000">
              <a:latin typeface="Garamond"/>
              <a:ea typeface="Garamond"/>
              <a:cs typeface="Garamond"/>
              <a:sym typeface="Garamond"/>
            </a:endParaRPr>
          </a:p>
          <a:p>
            <a:pPr marL="0" lvl="0" indent="0" algn="l" rtl="0">
              <a:spcBef>
                <a:spcPts val="0"/>
              </a:spcBef>
              <a:spcAft>
                <a:spcPts val="0"/>
              </a:spcAft>
              <a:buNone/>
            </a:pPr>
            <a:endParaRPr sz="2000">
              <a:latin typeface="Garamond"/>
              <a:ea typeface="Garamond"/>
              <a:cs typeface="Garamond"/>
              <a:sym typeface="Garamond"/>
            </a:endParaRPr>
          </a:p>
          <a:p>
            <a:pPr marL="0" lvl="0" indent="0" algn="l" rtl="0">
              <a:spcBef>
                <a:spcPts val="0"/>
              </a:spcBef>
              <a:spcAft>
                <a:spcPts val="0"/>
              </a:spcAft>
              <a:buNone/>
            </a:pPr>
            <a:r>
              <a:rPr lang="en-US" sz="2000" b="1">
                <a:latin typeface="Garamond"/>
                <a:ea typeface="Garamond"/>
                <a:cs typeface="Garamond"/>
                <a:sym typeface="Garamond"/>
              </a:rPr>
              <a:t>Headline</a:t>
            </a:r>
            <a:r>
              <a:rPr lang="en-US" sz="2000">
                <a:latin typeface="Garamond"/>
                <a:ea typeface="Garamond"/>
                <a:cs typeface="Garamond"/>
                <a:sym typeface="Garamond"/>
              </a:rPr>
              <a:t>: Craving something new?</a:t>
            </a:r>
            <a:endParaRPr sz="2000">
              <a:latin typeface="Garamond"/>
              <a:ea typeface="Garamond"/>
              <a:cs typeface="Garamond"/>
              <a:sym typeface="Garamond"/>
            </a:endParaRPr>
          </a:p>
          <a:p>
            <a:pPr marL="0" lvl="0" indent="0" algn="l" rtl="0">
              <a:spcBef>
                <a:spcPts val="0"/>
              </a:spcBef>
              <a:spcAft>
                <a:spcPts val="0"/>
              </a:spcAft>
              <a:buNone/>
            </a:pPr>
            <a:endParaRPr sz="2000">
              <a:latin typeface="Garamond"/>
              <a:ea typeface="Garamond"/>
              <a:cs typeface="Garamond"/>
              <a:sym typeface="Garamond"/>
            </a:endParaRPr>
          </a:p>
          <a:p>
            <a:pPr marL="0" lvl="0" indent="0" algn="l" rtl="0">
              <a:spcBef>
                <a:spcPts val="0"/>
              </a:spcBef>
              <a:spcAft>
                <a:spcPts val="0"/>
              </a:spcAft>
              <a:buNone/>
            </a:pPr>
            <a:r>
              <a:rPr lang="en-US" sz="2000" b="1">
                <a:latin typeface="Garamond"/>
                <a:ea typeface="Garamond"/>
                <a:cs typeface="Garamond"/>
                <a:sym typeface="Garamond"/>
              </a:rPr>
              <a:t>Body of Text: </a:t>
            </a:r>
            <a:r>
              <a:rPr lang="en-US" sz="2000">
                <a:solidFill>
                  <a:schemeClr val="dk1"/>
                </a:solidFill>
                <a:latin typeface="Garamond"/>
                <a:ea typeface="Garamond"/>
                <a:cs typeface="Garamond"/>
                <a:sym typeface="Garamond"/>
              </a:rPr>
              <a:t>Creamy Cakes offers free delivery when you order online for the first time with a valid email </a:t>
            </a:r>
            <a:r>
              <a:rPr lang="en-US" sz="2000">
                <a:latin typeface="Garamond"/>
                <a:ea typeface="Garamond"/>
                <a:cs typeface="Garamond"/>
                <a:sym typeface="Garamond"/>
              </a:rPr>
              <a:t>address. Shop our wide selection of flavors and desserts!</a:t>
            </a:r>
            <a:endParaRPr sz="2000">
              <a:latin typeface="Garamond"/>
              <a:ea typeface="Garamond"/>
              <a:cs typeface="Garamond"/>
              <a:sym typeface="Garamond"/>
            </a:endParaRPr>
          </a:p>
          <a:p>
            <a:pPr marL="0" lvl="0" indent="0" algn="l" rtl="0">
              <a:spcBef>
                <a:spcPts val="0"/>
              </a:spcBef>
              <a:spcAft>
                <a:spcPts val="0"/>
              </a:spcAft>
              <a:buNone/>
            </a:pPr>
            <a:endParaRPr sz="2000">
              <a:latin typeface="Garamond"/>
              <a:ea typeface="Garamond"/>
              <a:cs typeface="Garamond"/>
              <a:sym typeface="Garamond"/>
            </a:endParaRPr>
          </a:p>
          <a:p>
            <a:pPr marL="0" lvl="0" indent="0" algn="l" rtl="0">
              <a:spcBef>
                <a:spcPts val="0"/>
              </a:spcBef>
              <a:spcAft>
                <a:spcPts val="0"/>
              </a:spcAft>
              <a:buNone/>
            </a:pPr>
            <a:r>
              <a:rPr lang="en-US" sz="2000" b="1">
                <a:latin typeface="Garamond"/>
                <a:ea typeface="Garamond"/>
                <a:cs typeface="Garamond"/>
                <a:sym typeface="Garamond"/>
              </a:rPr>
              <a:t>Landing Page URL: </a:t>
            </a:r>
            <a:r>
              <a:rPr lang="en-US" sz="2000" u="sng">
                <a:solidFill>
                  <a:schemeClr val="hlink"/>
                </a:solidFill>
                <a:latin typeface="Garamond"/>
                <a:ea typeface="Garamond"/>
                <a:cs typeface="Garamond"/>
                <a:sym typeface="Garamond"/>
                <a:hlinkClick r:id="rId3"/>
              </a:rPr>
              <a:t>https://www.creamycakes.com/order/free-delivery</a:t>
            </a:r>
            <a:endParaRPr sz="2000">
              <a:latin typeface="Garamond"/>
              <a:ea typeface="Garamond"/>
              <a:cs typeface="Garamond"/>
              <a:sym typeface="Garamond"/>
            </a:endParaRPr>
          </a:p>
          <a:p>
            <a:pPr marL="0" lvl="0" indent="0" algn="l" rtl="0">
              <a:spcBef>
                <a:spcPts val="0"/>
              </a:spcBef>
              <a:spcAft>
                <a:spcPts val="0"/>
              </a:spcAft>
              <a:buNone/>
            </a:pPr>
            <a:endParaRPr sz="2000">
              <a:latin typeface="Garamond"/>
              <a:ea typeface="Garamond"/>
              <a:cs typeface="Garamond"/>
              <a:sym typeface="Garamond"/>
            </a:endParaRPr>
          </a:p>
          <a:p>
            <a:pPr marL="0" lvl="0" indent="0" algn="l" rtl="0">
              <a:spcBef>
                <a:spcPts val="0"/>
              </a:spcBef>
              <a:spcAft>
                <a:spcPts val="0"/>
              </a:spcAft>
              <a:buNone/>
            </a:pPr>
            <a:r>
              <a:rPr lang="en-US" sz="2000" b="1">
                <a:latin typeface="Garamond"/>
                <a:ea typeface="Garamond"/>
                <a:cs typeface="Garamond"/>
                <a:sym typeface="Garamond"/>
              </a:rPr>
              <a:t>Caption URL: </a:t>
            </a:r>
            <a:r>
              <a:rPr lang="en-US" sz="2000" u="sng">
                <a:solidFill>
                  <a:schemeClr val="hlink"/>
                </a:solidFill>
                <a:latin typeface="Garamond"/>
                <a:ea typeface="Garamond"/>
                <a:cs typeface="Garamond"/>
                <a:sym typeface="Garamond"/>
                <a:hlinkClick r:id="rId4"/>
              </a:rPr>
              <a:t>https://www.creamycakes.com/order</a:t>
            </a:r>
            <a:endParaRPr sz="2000">
              <a:latin typeface="Garamond"/>
              <a:ea typeface="Garamond"/>
              <a:cs typeface="Garamond"/>
              <a:sym typeface="Garamond"/>
            </a:endParaRPr>
          </a:p>
          <a:p>
            <a:pPr marL="0" lvl="0" indent="0" algn="l" rtl="0">
              <a:spcBef>
                <a:spcPts val="0"/>
              </a:spcBef>
              <a:spcAft>
                <a:spcPts val="0"/>
              </a:spcAft>
              <a:buNone/>
            </a:pPr>
            <a:endParaRPr sz="2000">
              <a:latin typeface="Garamond"/>
              <a:ea typeface="Garamond"/>
              <a:cs typeface="Garamond"/>
              <a:sym typeface="Garamond"/>
            </a:endParaRPr>
          </a:p>
          <a:p>
            <a:pPr marL="0" lvl="0" indent="0" algn="l" rtl="0">
              <a:spcBef>
                <a:spcPts val="0"/>
              </a:spcBef>
              <a:spcAft>
                <a:spcPts val="0"/>
              </a:spcAft>
              <a:buNone/>
            </a:pPr>
            <a:r>
              <a:rPr lang="en-US" sz="2000" b="1">
                <a:latin typeface="Garamond"/>
                <a:ea typeface="Garamond"/>
                <a:cs typeface="Garamond"/>
                <a:sym typeface="Garamond"/>
              </a:rPr>
              <a:t>Call to action: </a:t>
            </a:r>
            <a:r>
              <a:rPr lang="en-US" sz="2000">
                <a:latin typeface="Garamond"/>
                <a:ea typeface="Garamond"/>
                <a:cs typeface="Garamond"/>
                <a:sym typeface="Garamond"/>
              </a:rPr>
              <a:t>Shop Now</a:t>
            </a:r>
            <a:endParaRPr sz="2000">
              <a:latin typeface="Garamond"/>
              <a:ea typeface="Garamond"/>
              <a:cs typeface="Garamond"/>
              <a:sym typeface="Garamond"/>
            </a:endParaRPr>
          </a:p>
          <a:p>
            <a:pPr marL="0" lvl="0" indent="0" algn="l" rtl="0">
              <a:spcBef>
                <a:spcPts val="0"/>
              </a:spcBef>
              <a:spcAft>
                <a:spcPts val="0"/>
              </a:spcAft>
              <a:buNone/>
            </a:pPr>
            <a:endParaRPr sz="2000">
              <a:latin typeface="Garamond"/>
              <a:ea typeface="Garamond"/>
              <a:cs typeface="Garamond"/>
              <a:sym typeface="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9294c6ba64_0_23"/>
          <p:cNvSpPr txBox="1">
            <a:spLocks noGrp="1"/>
          </p:cNvSpPr>
          <p:nvPr>
            <p:ph type="title" idx="4294967295"/>
          </p:nvPr>
        </p:nvSpPr>
        <p:spPr>
          <a:xfrm>
            <a:off x="1080450" y="623850"/>
            <a:ext cx="9601200" cy="6459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n-US" b="1"/>
              <a:t>Rich Media Ads - About</a:t>
            </a:r>
            <a:endParaRPr/>
          </a:p>
        </p:txBody>
      </p:sp>
      <p:sp>
        <p:nvSpPr>
          <p:cNvPr id="300" name="Google Shape;300;g19294c6ba64_0_23"/>
          <p:cNvSpPr txBox="1"/>
          <p:nvPr/>
        </p:nvSpPr>
        <p:spPr>
          <a:xfrm>
            <a:off x="1772575" y="1574525"/>
            <a:ext cx="3746400" cy="2339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Garamond"/>
                <a:ea typeface="Garamond"/>
                <a:cs typeface="Garamond"/>
                <a:sym typeface="Garamond"/>
              </a:rPr>
              <a:t>Rich Media advertising format is flexible. These ads flot, play and expand on the users landing page.</a:t>
            </a:r>
            <a:endParaRPr sz="2000">
              <a:latin typeface="Garamond"/>
              <a:ea typeface="Garamond"/>
              <a:cs typeface="Garamond"/>
              <a:sym typeface="Garamond"/>
            </a:endParaRPr>
          </a:p>
          <a:p>
            <a:pPr marL="0" lvl="0" indent="0" algn="l" rtl="0">
              <a:spcBef>
                <a:spcPts val="0"/>
              </a:spcBef>
              <a:spcAft>
                <a:spcPts val="0"/>
              </a:spcAft>
              <a:buNone/>
            </a:pPr>
            <a:endParaRPr sz="2000">
              <a:latin typeface="Garamond"/>
              <a:ea typeface="Garamond"/>
              <a:cs typeface="Garamond"/>
              <a:sym typeface="Garamond"/>
            </a:endParaRPr>
          </a:p>
          <a:p>
            <a:pPr marL="0" lvl="0" indent="0" algn="l" rtl="0">
              <a:spcBef>
                <a:spcPts val="0"/>
              </a:spcBef>
              <a:spcAft>
                <a:spcPts val="0"/>
              </a:spcAft>
              <a:buNone/>
            </a:pPr>
            <a:r>
              <a:rPr lang="en-US" sz="2000">
                <a:latin typeface="Garamond"/>
                <a:ea typeface="Garamond"/>
                <a:cs typeface="Garamond"/>
                <a:sym typeface="Garamond"/>
              </a:rPr>
              <a:t>There are 5 different types of Rich media ads with focus on: </a:t>
            </a:r>
            <a:endParaRPr sz="2000">
              <a:latin typeface="Garamond"/>
              <a:ea typeface="Garamond"/>
              <a:cs typeface="Garamond"/>
              <a:sym typeface="Garamond"/>
            </a:endParaRPr>
          </a:p>
          <a:p>
            <a:pPr marL="0" lvl="0" indent="0" algn="l" rtl="0">
              <a:spcBef>
                <a:spcPts val="0"/>
              </a:spcBef>
              <a:spcAft>
                <a:spcPts val="0"/>
              </a:spcAft>
              <a:buNone/>
            </a:pPr>
            <a:r>
              <a:rPr lang="en-US" sz="2000" b="1">
                <a:latin typeface="Garamond"/>
                <a:ea typeface="Garamond"/>
                <a:cs typeface="Garamond"/>
                <a:sym typeface="Garamond"/>
              </a:rPr>
              <a:t>Slider Rich Media ad</a:t>
            </a:r>
            <a:endParaRPr sz="2000" b="1">
              <a:latin typeface="Garamond"/>
              <a:ea typeface="Garamond"/>
              <a:cs typeface="Garamond"/>
              <a:sym typeface="Garamond"/>
            </a:endParaRPr>
          </a:p>
        </p:txBody>
      </p:sp>
      <p:pic>
        <p:nvPicPr>
          <p:cNvPr id="301" name="Google Shape;301;g19294c6ba64_0_23"/>
          <p:cNvPicPr preferRelativeResize="0"/>
          <p:nvPr/>
        </p:nvPicPr>
        <p:blipFill rotWithShape="1">
          <a:blip r:embed="rId3">
            <a:alphaModFix/>
          </a:blip>
          <a:srcRect l="14135" t="38649" r="64131" b="41376"/>
          <a:stretch/>
        </p:blipFill>
        <p:spPr>
          <a:xfrm>
            <a:off x="6721978" y="1668437"/>
            <a:ext cx="3746401" cy="2151875"/>
          </a:xfrm>
          <a:prstGeom prst="rect">
            <a:avLst/>
          </a:prstGeom>
          <a:noFill/>
          <a:ln>
            <a:noFill/>
          </a:ln>
        </p:spPr>
      </p:pic>
      <p:sp>
        <p:nvSpPr>
          <p:cNvPr id="302" name="Google Shape;302;g19294c6ba64_0_23"/>
          <p:cNvSpPr txBox="1"/>
          <p:nvPr/>
        </p:nvSpPr>
        <p:spPr>
          <a:xfrm>
            <a:off x="1772575" y="4066600"/>
            <a:ext cx="37464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Garamond"/>
                <a:ea typeface="Garamond"/>
                <a:cs typeface="Garamond"/>
                <a:sym typeface="Garamond"/>
              </a:rPr>
              <a:t>Slider Rich Media Ads are ads that appear at the bottom of the screen and roll along up the page as the user interacts with the page and scrolls. These ads have higher CTR and better engagement.</a:t>
            </a:r>
            <a:endParaRPr sz="2000">
              <a:latin typeface="Garamond"/>
              <a:ea typeface="Garamond"/>
              <a:cs typeface="Garamond"/>
              <a:sym typeface="Garamo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g18d536125fc_2_0"/>
          <p:cNvPicPr preferRelativeResize="0"/>
          <p:nvPr/>
        </p:nvPicPr>
        <p:blipFill>
          <a:blip r:embed="rId3">
            <a:alphaModFix/>
          </a:blip>
          <a:stretch>
            <a:fillRect/>
          </a:stretch>
        </p:blipFill>
        <p:spPr>
          <a:xfrm>
            <a:off x="2182954" y="1392575"/>
            <a:ext cx="4613775" cy="4488075"/>
          </a:xfrm>
          <a:prstGeom prst="rect">
            <a:avLst/>
          </a:prstGeom>
          <a:noFill/>
          <a:ln>
            <a:noFill/>
          </a:ln>
        </p:spPr>
      </p:pic>
      <p:sp>
        <p:nvSpPr>
          <p:cNvPr id="309" name="Google Shape;309;g18d536125fc_2_0"/>
          <p:cNvSpPr txBox="1">
            <a:spLocks noGrp="1"/>
          </p:cNvSpPr>
          <p:nvPr>
            <p:ph type="title" idx="4294967295"/>
          </p:nvPr>
        </p:nvSpPr>
        <p:spPr>
          <a:xfrm>
            <a:off x="1080450" y="623850"/>
            <a:ext cx="9601200" cy="6459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n-US" b="1"/>
              <a:t>Rich Media Ads - Design</a:t>
            </a:r>
            <a:endParaRPr/>
          </a:p>
        </p:txBody>
      </p:sp>
      <p:sp>
        <p:nvSpPr>
          <p:cNvPr id="310" name="Google Shape;310;g18d536125fc_2_0"/>
          <p:cNvSpPr txBox="1"/>
          <p:nvPr/>
        </p:nvSpPr>
        <p:spPr>
          <a:xfrm>
            <a:off x="7175450" y="2058825"/>
            <a:ext cx="3746400" cy="32631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Garamond"/>
                <a:ea typeface="Garamond"/>
                <a:cs typeface="Garamond"/>
                <a:sym typeface="Garamond"/>
              </a:rPr>
              <a:t>Slider Rich Media Ad</a:t>
            </a:r>
            <a:endParaRPr sz="2000">
              <a:latin typeface="Garamond"/>
              <a:ea typeface="Garamond"/>
              <a:cs typeface="Garamond"/>
              <a:sym typeface="Garamond"/>
            </a:endParaRPr>
          </a:p>
          <a:p>
            <a:pPr marL="0" lvl="0" indent="0" algn="l" rtl="0">
              <a:spcBef>
                <a:spcPts val="0"/>
              </a:spcBef>
              <a:spcAft>
                <a:spcPts val="0"/>
              </a:spcAft>
              <a:buNone/>
            </a:pPr>
            <a:endParaRPr sz="2000">
              <a:latin typeface="Garamond"/>
              <a:ea typeface="Garamond"/>
              <a:cs typeface="Garamond"/>
              <a:sym typeface="Garamond"/>
            </a:endParaRPr>
          </a:p>
          <a:p>
            <a:pPr marL="0" lvl="0" indent="0" algn="l" rtl="0">
              <a:spcBef>
                <a:spcPts val="0"/>
              </a:spcBef>
              <a:spcAft>
                <a:spcPts val="0"/>
              </a:spcAft>
              <a:buNone/>
            </a:pPr>
            <a:r>
              <a:rPr lang="en-US" sz="2000">
                <a:latin typeface="Garamond"/>
                <a:ea typeface="Garamond"/>
                <a:cs typeface="Garamond"/>
                <a:sym typeface="Garamond"/>
              </a:rPr>
              <a:t>This ad starts at the bottom and blurs out the webpage and then slides up with the user to reveal the ad.</a:t>
            </a:r>
            <a:endParaRPr sz="2000">
              <a:latin typeface="Garamond"/>
              <a:ea typeface="Garamond"/>
              <a:cs typeface="Garamond"/>
              <a:sym typeface="Garamond"/>
            </a:endParaRPr>
          </a:p>
          <a:p>
            <a:pPr marL="0" lvl="0" indent="0" algn="l" rtl="0">
              <a:spcBef>
                <a:spcPts val="0"/>
              </a:spcBef>
              <a:spcAft>
                <a:spcPts val="0"/>
              </a:spcAft>
              <a:buNone/>
            </a:pPr>
            <a:endParaRPr sz="2000">
              <a:latin typeface="Garamond"/>
              <a:ea typeface="Garamond"/>
              <a:cs typeface="Garamond"/>
              <a:sym typeface="Garamond"/>
            </a:endParaRPr>
          </a:p>
          <a:p>
            <a:pPr marL="0" lvl="0" indent="0" algn="l" rtl="0">
              <a:spcBef>
                <a:spcPts val="0"/>
              </a:spcBef>
              <a:spcAft>
                <a:spcPts val="0"/>
              </a:spcAft>
              <a:buNone/>
            </a:pPr>
            <a:r>
              <a:rPr lang="en-US" sz="2000">
                <a:latin typeface="Garamond"/>
                <a:ea typeface="Garamond"/>
                <a:cs typeface="Garamond"/>
                <a:sym typeface="Garamond"/>
              </a:rPr>
              <a:t>This will be perfect for Creamy Cakes to increase engagement and their CTR.  </a:t>
            </a:r>
            <a:endParaRPr sz="2000">
              <a:latin typeface="Garamond"/>
              <a:ea typeface="Garamond"/>
              <a:cs typeface="Garamond"/>
              <a:sym typeface="Garamond"/>
            </a:endParaRPr>
          </a:p>
        </p:txBody>
      </p:sp>
      <p:pic>
        <p:nvPicPr>
          <p:cNvPr id="311" name="Google Shape;311;g18d536125fc_2_0"/>
          <p:cNvPicPr preferRelativeResize="0"/>
          <p:nvPr/>
        </p:nvPicPr>
        <p:blipFill rotWithShape="1">
          <a:blip r:embed="rId4">
            <a:alphaModFix/>
          </a:blip>
          <a:srcRect l="54664" t="26750" r="24626" b="15372"/>
          <a:stretch/>
        </p:blipFill>
        <p:spPr>
          <a:xfrm>
            <a:off x="4626725" y="1873600"/>
            <a:ext cx="2006226" cy="3369850"/>
          </a:xfrm>
          <a:prstGeom prst="rect">
            <a:avLst/>
          </a:prstGeom>
          <a:noFill/>
          <a:ln>
            <a:noFill/>
          </a:ln>
        </p:spPr>
      </p:pic>
      <p:pic>
        <p:nvPicPr>
          <p:cNvPr id="312" name="Google Shape;312;g18d536125fc_2_0"/>
          <p:cNvPicPr preferRelativeResize="0"/>
          <p:nvPr/>
        </p:nvPicPr>
        <p:blipFill rotWithShape="1">
          <a:blip r:embed="rId5">
            <a:alphaModFix/>
          </a:blip>
          <a:srcRect l="47772" t="39221" r="23900" b="52223"/>
          <a:stretch/>
        </p:blipFill>
        <p:spPr>
          <a:xfrm>
            <a:off x="2313450" y="4921600"/>
            <a:ext cx="1965251" cy="4003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b="1">
                <a:highlight>
                  <a:srgbClr val="00FFFF"/>
                </a:highlight>
              </a:rPr>
              <a:t>PART 1: SEM PPC Campaign</a:t>
            </a:r>
            <a:endParaRPr/>
          </a:p>
        </p:txBody>
      </p:sp>
      <p:sp>
        <p:nvSpPr>
          <p:cNvPr id="168" name="Google Shape;168;p3"/>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3220"/>
              <a:buChar char="•"/>
            </a:pPr>
            <a:r>
              <a:rPr lang="en-US" sz="2800" b="1">
                <a:latin typeface="Times New Roman"/>
                <a:ea typeface="Times New Roman"/>
                <a:cs typeface="Times New Roman"/>
                <a:sym typeface="Times New Roman"/>
              </a:rPr>
              <a:t>The firm is planning to start a SEM PPC campaign through Google Ads to improve traffic to website by 15%. </a:t>
            </a:r>
            <a:endParaRPr/>
          </a:p>
          <a:p>
            <a:pPr marL="285750" lvl="0" indent="-285750" algn="l" rtl="0">
              <a:spcBef>
                <a:spcPts val="1760"/>
              </a:spcBef>
              <a:spcAft>
                <a:spcPts val="0"/>
              </a:spcAft>
              <a:buSzPts val="3220"/>
              <a:buChar char="•"/>
            </a:pPr>
            <a:r>
              <a:rPr lang="en-US" sz="2800" b="1">
                <a:latin typeface="Times New Roman"/>
                <a:ea typeface="Times New Roman"/>
                <a:cs typeface="Times New Roman"/>
                <a:sym typeface="Times New Roman"/>
              </a:rPr>
              <a:t>You are the marketing manager responsible for the design and implementation of this ad campaign. </a:t>
            </a:r>
            <a:endParaRPr/>
          </a:p>
          <a:p>
            <a:pPr marL="285750" lvl="0" indent="-285750" algn="l" rtl="0">
              <a:spcBef>
                <a:spcPts val="1760"/>
              </a:spcBef>
              <a:spcAft>
                <a:spcPts val="0"/>
              </a:spcAft>
              <a:buSzPts val="3220"/>
              <a:buChar char="•"/>
            </a:pPr>
            <a:r>
              <a:rPr lang="en-US" sz="2800" b="1">
                <a:latin typeface="Times New Roman"/>
                <a:ea typeface="Times New Roman"/>
                <a:cs typeface="Times New Roman"/>
                <a:sym typeface="Times New Roman"/>
              </a:rPr>
              <a:t>Design a PPC Campaign. </a:t>
            </a:r>
            <a:endParaRPr/>
          </a:p>
          <a:p>
            <a:pPr marL="285750" lvl="0" indent="-110490" algn="l" rtl="0">
              <a:spcBef>
                <a:spcPts val="1680"/>
              </a:spcBef>
              <a:spcAft>
                <a:spcPts val="0"/>
              </a:spcAft>
              <a:buSzPts val="276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4"/>
          <p:cNvSpPr txBox="1">
            <a:spLocks noGrp="1"/>
          </p:cNvSpPr>
          <p:nvPr>
            <p:ph type="title"/>
          </p:nvPr>
        </p:nvSpPr>
        <p:spPr>
          <a:xfrm>
            <a:off x="1295402" y="982132"/>
            <a:ext cx="9601200" cy="1303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n-US"/>
              <a:t>Provide Details about the Ad campaign below: </a:t>
            </a:r>
            <a:endParaRPr/>
          </a:p>
        </p:txBody>
      </p:sp>
      <p:sp>
        <p:nvSpPr>
          <p:cNvPr id="174" name="Google Shape;174;p4"/>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2760"/>
              <a:buChar char="•"/>
            </a:pPr>
            <a:r>
              <a:rPr lang="en-US" b="1" dirty="0"/>
              <a:t>Type of Campaign: </a:t>
            </a:r>
            <a:r>
              <a:rPr lang="en-US" dirty="0"/>
              <a:t>SEM PPC w/ Google Ads</a:t>
            </a:r>
            <a:endParaRPr dirty="0"/>
          </a:p>
          <a:p>
            <a:pPr marL="285750" lvl="0" indent="-285750" algn="l" rtl="0">
              <a:spcBef>
                <a:spcPts val="1080"/>
              </a:spcBef>
              <a:spcAft>
                <a:spcPts val="0"/>
              </a:spcAft>
              <a:buSzPts val="2760"/>
              <a:buChar char="•"/>
            </a:pPr>
            <a:r>
              <a:rPr lang="en-US" b="1" dirty="0"/>
              <a:t>Goal:</a:t>
            </a:r>
            <a:r>
              <a:rPr lang="en-US" dirty="0"/>
              <a:t> improve traffic to website by 15%</a:t>
            </a:r>
            <a:endParaRPr dirty="0"/>
          </a:p>
          <a:p>
            <a:pPr marL="285750" lvl="0" indent="-285750" algn="l" rtl="0">
              <a:spcBef>
                <a:spcPts val="1080"/>
              </a:spcBef>
              <a:spcAft>
                <a:spcPts val="0"/>
              </a:spcAft>
              <a:buSzPts val="2760"/>
              <a:buChar char="•"/>
            </a:pPr>
            <a:r>
              <a:rPr lang="en-US" b="1" dirty="0"/>
              <a:t>Targeting:</a:t>
            </a:r>
            <a:r>
              <a:rPr lang="en-US" dirty="0"/>
              <a:t> young adults, 25-34 years old, within a 5 mile radius</a:t>
            </a:r>
            <a:endParaRPr dirty="0"/>
          </a:p>
          <a:p>
            <a:pPr marL="0" lvl="0" indent="0" algn="l" rtl="0">
              <a:spcBef>
                <a:spcPts val="1080"/>
              </a:spcBef>
              <a:spcAft>
                <a:spcPts val="0"/>
              </a:spcAft>
              <a:buSzPts val="276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5"/>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a:t>Adgroup/Keywords</a:t>
            </a:r>
            <a:endParaRPr/>
          </a:p>
        </p:txBody>
      </p:sp>
      <p:sp>
        <p:nvSpPr>
          <p:cNvPr id="180" name="Google Shape;180;p5"/>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2760"/>
              <a:buChar char="•"/>
            </a:pPr>
            <a:r>
              <a:rPr lang="en-US"/>
              <a:t>How many Adgroups will you create? Name Each? </a:t>
            </a:r>
            <a:endParaRPr/>
          </a:p>
          <a:p>
            <a:pPr marL="742950" lvl="1" indent="-285750" algn="l" rtl="0">
              <a:spcBef>
                <a:spcPts val="0"/>
              </a:spcBef>
              <a:spcAft>
                <a:spcPts val="0"/>
              </a:spcAft>
              <a:buSzPts val="2070"/>
              <a:buChar char="•"/>
            </a:pPr>
            <a:r>
              <a:rPr lang="en-US" b="1"/>
              <a:t>4 Ad Groups (Cheesecake, Pies, Cookies, Muffins)</a:t>
            </a:r>
            <a:endParaRPr b="1"/>
          </a:p>
          <a:p>
            <a:pPr marL="0" lvl="0" indent="0" algn="l" rtl="0">
              <a:spcBef>
                <a:spcPts val="108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186ef296221_2_7"/>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Adgroup/Keywords - Cheesecakes</a:t>
            </a:r>
            <a:endParaRPr/>
          </a:p>
        </p:txBody>
      </p:sp>
      <p:sp>
        <p:nvSpPr>
          <p:cNvPr id="187" name="Google Shape;187;g186ef296221_2_7"/>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lnSpcReduction="10000"/>
          </a:bodyPr>
          <a:lstStyle/>
          <a:p>
            <a:pPr marL="285750" lvl="0" indent="-328930" algn="l" rtl="0">
              <a:spcBef>
                <a:spcPts val="1080"/>
              </a:spcBef>
              <a:spcAft>
                <a:spcPts val="0"/>
              </a:spcAft>
              <a:buSzPts val="2750"/>
              <a:buChar char="•"/>
            </a:pPr>
            <a:r>
              <a:rPr lang="en-US" b="1"/>
              <a:t>What are the selected Keywords? </a:t>
            </a:r>
            <a:endParaRPr b="1"/>
          </a:p>
          <a:p>
            <a:pPr marL="742950" lvl="1" indent="-285750" algn="l" rtl="0">
              <a:spcBef>
                <a:spcPts val="0"/>
              </a:spcBef>
              <a:spcAft>
                <a:spcPts val="0"/>
              </a:spcAft>
              <a:buSzPts val="2070"/>
              <a:buChar char="•"/>
            </a:pPr>
            <a:r>
              <a:rPr lang="en-US"/>
              <a:t>Pastry</a:t>
            </a:r>
            <a:endParaRPr/>
          </a:p>
          <a:p>
            <a:pPr marL="742950" lvl="1" indent="-285750" algn="l" rtl="0">
              <a:spcBef>
                <a:spcPts val="0"/>
              </a:spcBef>
              <a:spcAft>
                <a:spcPts val="0"/>
              </a:spcAft>
              <a:buSzPts val="2070"/>
              <a:buChar char="•"/>
            </a:pPr>
            <a:r>
              <a:rPr lang="en-US"/>
              <a:t>Cheesecakes</a:t>
            </a:r>
            <a:endParaRPr/>
          </a:p>
          <a:p>
            <a:pPr marL="742950" lvl="1" indent="-285750" algn="l" rtl="0">
              <a:spcBef>
                <a:spcPts val="0"/>
              </a:spcBef>
              <a:spcAft>
                <a:spcPts val="0"/>
              </a:spcAft>
              <a:buSzPts val="2070"/>
              <a:buChar char="•"/>
            </a:pPr>
            <a:r>
              <a:rPr lang="en-US"/>
              <a:t>Desserts</a:t>
            </a:r>
            <a:endParaRPr/>
          </a:p>
          <a:p>
            <a:pPr marL="742950" lvl="1" indent="-285750" algn="l" rtl="0">
              <a:spcBef>
                <a:spcPts val="0"/>
              </a:spcBef>
              <a:spcAft>
                <a:spcPts val="0"/>
              </a:spcAft>
              <a:buSzPts val="2070"/>
              <a:buChar char="•"/>
            </a:pPr>
            <a:r>
              <a:rPr lang="en-US"/>
              <a:t>Birthday</a:t>
            </a:r>
            <a:endParaRPr/>
          </a:p>
          <a:p>
            <a:pPr marL="285750" lvl="0" indent="-285750" algn="l" rtl="0">
              <a:spcBef>
                <a:spcPts val="1080"/>
              </a:spcBef>
              <a:spcAft>
                <a:spcPts val="0"/>
              </a:spcAft>
              <a:buSzPts val="2760"/>
              <a:buChar char="•"/>
            </a:pPr>
            <a:r>
              <a:rPr lang="en-US" b="1"/>
              <a:t>Give Rationale as to why these keywords have been selected? </a:t>
            </a:r>
            <a:endParaRPr b="1"/>
          </a:p>
          <a:p>
            <a:pPr marL="742950" lvl="1" indent="-285750" algn="l" rtl="0">
              <a:spcBef>
                <a:spcPts val="1080"/>
              </a:spcBef>
              <a:spcAft>
                <a:spcPts val="0"/>
              </a:spcAft>
              <a:buSzPts val="2070"/>
              <a:buChar char="•"/>
            </a:pPr>
            <a:r>
              <a:rPr lang="en-US"/>
              <a:t>Pastry, Cheesecakes and Desserts all could be used to describe Creamy Cakes</a:t>
            </a:r>
            <a:endParaRPr/>
          </a:p>
          <a:p>
            <a:pPr marL="742950" lvl="1" indent="-285750" algn="l" rtl="0">
              <a:spcBef>
                <a:spcPts val="1080"/>
              </a:spcBef>
              <a:spcAft>
                <a:spcPts val="0"/>
              </a:spcAft>
              <a:buSzPts val="2070"/>
              <a:buChar char="•"/>
            </a:pPr>
            <a:r>
              <a:rPr lang="en-US"/>
              <a:t>Birthday was used because there are some people that would prefer cheesecakes as their birthday cakes than the typical birthday cake. (Typically used for small celebrations)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1903306604d_0_0"/>
          <p:cNvPicPr preferRelativeResize="0"/>
          <p:nvPr/>
        </p:nvPicPr>
        <p:blipFill>
          <a:blip r:embed="rId3">
            <a:alphaModFix/>
          </a:blip>
          <a:stretch>
            <a:fillRect/>
          </a:stretch>
        </p:blipFill>
        <p:spPr>
          <a:xfrm>
            <a:off x="1878625" y="1135850"/>
            <a:ext cx="8434751" cy="4586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186ef296221_0_23"/>
          <p:cNvSpPr txBox="1">
            <a:spLocks noGrp="1"/>
          </p:cNvSpPr>
          <p:nvPr>
            <p:ph type="title" idx="4294967295"/>
          </p:nvPr>
        </p:nvSpPr>
        <p:spPr>
          <a:xfrm>
            <a:off x="1295402" y="220132"/>
            <a:ext cx="9601200" cy="13038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62626"/>
              </a:buClr>
              <a:buSzPts val="4400"/>
              <a:buFont typeface="Garamond"/>
              <a:buNone/>
            </a:pPr>
            <a:r>
              <a:rPr lang="en-US" sz="4300"/>
              <a:t>Adgroup/Keywords - Pies</a:t>
            </a:r>
            <a:endParaRPr sz="4300"/>
          </a:p>
        </p:txBody>
      </p:sp>
      <p:sp>
        <p:nvSpPr>
          <p:cNvPr id="199" name="Google Shape;199;g186ef296221_0_23"/>
          <p:cNvSpPr txBox="1">
            <a:spLocks noGrp="1"/>
          </p:cNvSpPr>
          <p:nvPr>
            <p:ph type="body" idx="4294967295"/>
          </p:nvPr>
        </p:nvSpPr>
        <p:spPr>
          <a:xfrm>
            <a:off x="6014453" y="3277833"/>
            <a:ext cx="5520900" cy="3457800"/>
          </a:xfrm>
          <a:prstGeom prst="rect">
            <a:avLst/>
          </a:prstGeom>
          <a:noFill/>
          <a:ln>
            <a:noFill/>
          </a:ln>
        </p:spPr>
        <p:txBody>
          <a:bodyPr spcFirstLastPara="1" wrap="square" lIns="91425" tIns="45700" rIns="91425" bIns="45700" anchor="t" anchorCtr="0">
            <a:normAutofit/>
          </a:bodyPr>
          <a:lstStyle/>
          <a:p>
            <a:pPr marL="0" lvl="0" indent="0" algn="l" rtl="0">
              <a:spcBef>
                <a:spcPts val="1080"/>
              </a:spcBef>
              <a:spcAft>
                <a:spcPts val="0"/>
              </a:spcAft>
              <a:buClr>
                <a:schemeClr val="dk1"/>
              </a:buClr>
              <a:buSzPts val="1100"/>
              <a:buFont typeface="Arial"/>
              <a:buNone/>
            </a:pPr>
            <a:endParaRPr dirty="0"/>
          </a:p>
          <a:p>
            <a:pPr marL="0" lvl="0" indent="0" algn="l" rtl="0">
              <a:spcBef>
                <a:spcPts val="1080"/>
              </a:spcBef>
              <a:spcAft>
                <a:spcPts val="0"/>
              </a:spcAft>
              <a:buNone/>
            </a:pPr>
            <a:r>
              <a:rPr lang="en-US" sz="2200" b="1" i="1" dirty="0">
                <a:highlight>
                  <a:srgbClr val="EAD1DC"/>
                </a:highlight>
              </a:rPr>
              <a:t>Rationale:</a:t>
            </a:r>
            <a:r>
              <a:rPr lang="en-US" sz="2200" dirty="0">
                <a:highlight>
                  <a:srgbClr val="EAD1DC"/>
                </a:highlight>
              </a:rPr>
              <a:t>  These keywords show a %  increase in searches in Google Trends, are common keywords in the Google Search Engine results when searching “Pies”, are related questions and searches when searching “Pies” in the Google Search Engine, and are suggested by Google Ads </a:t>
            </a:r>
            <a:endParaRPr sz="2200" dirty="0">
              <a:highlight>
                <a:srgbClr val="EAD1DC"/>
              </a:highlight>
            </a:endParaRPr>
          </a:p>
          <a:p>
            <a:pPr marL="0" lvl="0" indent="0" algn="l" rtl="0">
              <a:spcBef>
                <a:spcPts val="1080"/>
              </a:spcBef>
              <a:spcAft>
                <a:spcPts val="0"/>
              </a:spcAft>
              <a:buNone/>
            </a:pPr>
            <a:endParaRPr sz="2200" dirty="0"/>
          </a:p>
        </p:txBody>
      </p:sp>
      <p:sp>
        <p:nvSpPr>
          <p:cNvPr id="200" name="Google Shape;200;g186ef296221_0_23"/>
          <p:cNvSpPr txBox="1"/>
          <p:nvPr/>
        </p:nvSpPr>
        <p:spPr>
          <a:xfrm>
            <a:off x="780653" y="1223525"/>
            <a:ext cx="5304461" cy="4987200"/>
          </a:xfrm>
          <a:prstGeom prst="rect">
            <a:avLst/>
          </a:prstGeom>
          <a:noFill/>
          <a:ln>
            <a:noFill/>
          </a:ln>
        </p:spPr>
        <p:txBody>
          <a:bodyPr spcFirstLastPara="1" wrap="square" lIns="91425" tIns="91425" rIns="91425" bIns="91425" anchor="t" anchorCtr="0">
            <a:spAutoFit/>
          </a:bodyPr>
          <a:lstStyle/>
          <a:p>
            <a:pPr marL="0" lvl="0" indent="0" algn="l" rtl="0">
              <a:spcBef>
                <a:spcPts val="1080"/>
              </a:spcBef>
              <a:spcAft>
                <a:spcPts val="0"/>
              </a:spcAft>
              <a:buClr>
                <a:schemeClr val="dk1"/>
              </a:buClr>
              <a:buSzPts val="1100"/>
              <a:buFont typeface="Arial"/>
              <a:buNone/>
            </a:pPr>
            <a:r>
              <a:rPr lang="en-US" sz="1900" b="1" dirty="0">
                <a:solidFill>
                  <a:srgbClr val="262626"/>
                </a:solidFill>
                <a:latin typeface="Garamond"/>
                <a:ea typeface="Garamond"/>
                <a:cs typeface="Garamond"/>
                <a:sym typeface="Garamond"/>
              </a:rPr>
              <a:t>When searching “Pies” on Google’s search engine, people also ask:</a:t>
            </a:r>
            <a:r>
              <a:rPr lang="en-US" sz="1900" dirty="0">
                <a:solidFill>
                  <a:srgbClr val="262626"/>
                </a:solidFill>
                <a:latin typeface="Garamond"/>
                <a:ea typeface="Garamond"/>
                <a:cs typeface="Garamond"/>
                <a:sym typeface="Garamond"/>
              </a:rPr>
              <a:t> what are the top 10 favorite pies? What are the top 5 most popular pies? What are the 5 types of pies? What are 8 different kinds of pie? </a:t>
            </a:r>
            <a:endParaRPr sz="1900" dirty="0">
              <a:solidFill>
                <a:srgbClr val="262626"/>
              </a:solidFill>
              <a:latin typeface="Garamond"/>
              <a:ea typeface="Garamond"/>
              <a:cs typeface="Garamond"/>
              <a:sym typeface="Garamond"/>
            </a:endParaRPr>
          </a:p>
          <a:p>
            <a:pPr marL="0" lvl="0" indent="0" algn="l" rtl="0">
              <a:spcBef>
                <a:spcPts val="1080"/>
              </a:spcBef>
              <a:spcAft>
                <a:spcPts val="0"/>
              </a:spcAft>
              <a:buClr>
                <a:schemeClr val="dk1"/>
              </a:buClr>
              <a:buSzPts val="1100"/>
              <a:buFont typeface="Arial"/>
              <a:buNone/>
            </a:pPr>
            <a:r>
              <a:rPr lang="en-US" sz="1900" b="1" dirty="0">
                <a:solidFill>
                  <a:srgbClr val="262626"/>
                </a:solidFill>
                <a:latin typeface="Garamond"/>
                <a:ea typeface="Garamond"/>
                <a:cs typeface="Garamond"/>
                <a:sym typeface="Garamond"/>
              </a:rPr>
              <a:t>When searching “Pies” on Google’s search engine, related searches are: </a:t>
            </a:r>
            <a:r>
              <a:rPr lang="en-US" sz="1900" dirty="0">
                <a:solidFill>
                  <a:srgbClr val="262626"/>
                </a:solidFill>
                <a:latin typeface="Garamond"/>
                <a:ea typeface="Garamond"/>
                <a:cs typeface="Garamond"/>
                <a:sym typeface="Garamond"/>
              </a:rPr>
              <a:t>pies flavors, types of holiday pies, different types of berry pies, list of official state pies</a:t>
            </a:r>
            <a:endParaRPr sz="1900" dirty="0">
              <a:solidFill>
                <a:srgbClr val="262626"/>
              </a:solidFill>
              <a:latin typeface="Garamond"/>
              <a:ea typeface="Garamond"/>
              <a:cs typeface="Garamond"/>
              <a:sym typeface="Garamond"/>
            </a:endParaRPr>
          </a:p>
          <a:p>
            <a:pPr marL="0" lvl="0" indent="0" algn="l" rtl="0">
              <a:spcBef>
                <a:spcPts val="1080"/>
              </a:spcBef>
              <a:spcAft>
                <a:spcPts val="0"/>
              </a:spcAft>
              <a:buNone/>
            </a:pPr>
            <a:r>
              <a:rPr lang="en-US" sz="1900" b="1" dirty="0">
                <a:solidFill>
                  <a:srgbClr val="262626"/>
                </a:solidFill>
                <a:latin typeface="Garamond"/>
                <a:ea typeface="Garamond"/>
                <a:cs typeface="Garamond"/>
                <a:sym typeface="Garamond"/>
              </a:rPr>
              <a:t>Google Ads keyword suggestions for “Pies”</a:t>
            </a:r>
            <a:r>
              <a:rPr lang="en-US" sz="1900" dirty="0">
                <a:solidFill>
                  <a:srgbClr val="262626"/>
                </a:solidFill>
                <a:latin typeface="Garamond"/>
                <a:ea typeface="Garamond"/>
                <a:cs typeface="Garamond"/>
                <a:sym typeface="Garamond"/>
              </a:rPr>
              <a:t>: Pies, pies, </a:t>
            </a:r>
            <a:r>
              <a:rPr lang="en-US" sz="1900" dirty="0" err="1">
                <a:solidFill>
                  <a:srgbClr val="262626"/>
                </a:solidFill>
                <a:latin typeface="Garamond"/>
                <a:ea typeface="Garamond"/>
                <a:cs typeface="Garamond"/>
                <a:sym typeface="Garamond"/>
              </a:rPr>
              <a:t>aussie</a:t>
            </a:r>
            <a:r>
              <a:rPr lang="en-US" sz="1900" dirty="0">
                <a:solidFill>
                  <a:srgbClr val="262626"/>
                </a:solidFill>
                <a:latin typeface="Garamond"/>
                <a:ea typeface="Garamond"/>
                <a:cs typeface="Garamond"/>
                <a:sym typeface="Garamond"/>
              </a:rPr>
              <a:t> pies, </a:t>
            </a:r>
            <a:r>
              <a:rPr lang="en-US" sz="1900" dirty="0" err="1">
                <a:solidFill>
                  <a:srgbClr val="262626"/>
                </a:solidFill>
                <a:latin typeface="Garamond"/>
                <a:ea typeface="Garamond"/>
                <a:cs typeface="Garamond"/>
                <a:sym typeface="Garamond"/>
              </a:rPr>
              <a:t>elijah</a:t>
            </a:r>
            <a:r>
              <a:rPr lang="en-US" sz="1900" dirty="0">
                <a:solidFill>
                  <a:srgbClr val="262626"/>
                </a:solidFill>
                <a:latin typeface="Garamond"/>
                <a:ea typeface="Garamond"/>
                <a:cs typeface="Garamond"/>
                <a:sym typeface="Garamond"/>
              </a:rPr>
              <a:t> pies, </a:t>
            </a:r>
            <a:r>
              <a:rPr lang="en-US" sz="1900" dirty="0" err="1">
                <a:solidFill>
                  <a:srgbClr val="262626"/>
                </a:solidFill>
                <a:latin typeface="Garamond"/>
                <a:ea typeface="Garamond"/>
                <a:cs typeface="Garamond"/>
                <a:sym typeface="Garamond"/>
              </a:rPr>
              <a:t>gryfon</a:t>
            </a:r>
            <a:r>
              <a:rPr lang="en-US" sz="1900" dirty="0">
                <a:solidFill>
                  <a:srgbClr val="262626"/>
                </a:solidFill>
                <a:latin typeface="Garamond"/>
                <a:ea typeface="Garamond"/>
                <a:cs typeface="Garamond"/>
                <a:sym typeface="Garamond"/>
              </a:rPr>
              <a:t>, greyhound pies</a:t>
            </a:r>
            <a:endParaRPr sz="1900" dirty="0">
              <a:solidFill>
                <a:srgbClr val="262626"/>
              </a:solidFill>
              <a:latin typeface="Garamond"/>
              <a:ea typeface="Garamond"/>
              <a:cs typeface="Garamond"/>
              <a:sym typeface="Garamond"/>
            </a:endParaRPr>
          </a:p>
          <a:p>
            <a:pPr marL="0" lvl="0" indent="0" algn="l" rtl="0">
              <a:spcBef>
                <a:spcPts val="1080"/>
              </a:spcBef>
              <a:spcAft>
                <a:spcPts val="0"/>
              </a:spcAft>
              <a:buClr>
                <a:schemeClr val="dk1"/>
              </a:buClr>
              <a:buSzPts val="1100"/>
              <a:buFont typeface="Arial"/>
              <a:buNone/>
            </a:pPr>
            <a:r>
              <a:rPr lang="en-US" sz="1900" b="1" dirty="0">
                <a:solidFill>
                  <a:srgbClr val="262626"/>
                </a:solidFill>
                <a:latin typeface="Garamond"/>
                <a:ea typeface="Garamond"/>
                <a:cs typeface="Garamond"/>
                <a:sym typeface="Garamond"/>
              </a:rPr>
              <a:t>When searching “Pies” on Google’s search engine, common keywords in the results are:</a:t>
            </a:r>
            <a:r>
              <a:rPr lang="en-US" sz="1900" dirty="0">
                <a:solidFill>
                  <a:srgbClr val="262626"/>
                </a:solidFill>
                <a:latin typeface="Garamond"/>
                <a:ea typeface="Garamond"/>
                <a:cs typeface="Garamond"/>
                <a:sym typeface="Garamond"/>
              </a:rPr>
              <a:t> Best pie recipes, perfect pie recipes, pie recipes, our best thanksgiving pies</a:t>
            </a:r>
            <a:endParaRPr sz="1900" dirty="0">
              <a:solidFill>
                <a:srgbClr val="262626"/>
              </a:solidFill>
              <a:latin typeface="Garamond"/>
              <a:ea typeface="Garamond"/>
              <a:cs typeface="Garamond"/>
              <a:sym typeface="Garamond"/>
            </a:endParaRPr>
          </a:p>
        </p:txBody>
      </p:sp>
      <p:sp>
        <p:nvSpPr>
          <p:cNvPr id="201" name="Google Shape;201;g186ef296221_0_23"/>
          <p:cNvSpPr txBox="1"/>
          <p:nvPr/>
        </p:nvSpPr>
        <p:spPr>
          <a:xfrm>
            <a:off x="6014453" y="1223525"/>
            <a:ext cx="5520900" cy="2232000"/>
          </a:xfrm>
          <a:prstGeom prst="rect">
            <a:avLst/>
          </a:prstGeom>
          <a:noFill/>
          <a:ln>
            <a:noFill/>
          </a:ln>
        </p:spPr>
        <p:txBody>
          <a:bodyPr spcFirstLastPara="1" wrap="square" lIns="91425" tIns="91425" rIns="91425" bIns="91425" anchor="t" anchorCtr="0">
            <a:spAutoFit/>
          </a:bodyPr>
          <a:lstStyle/>
          <a:p>
            <a:pPr marL="0" lvl="0" indent="0" algn="l" rtl="0">
              <a:spcBef>
                <a:spcPts val="1080"/>
              </a:spcBef>
              <a:spcAft>
                <a:spcPts val="0"/>
              </a:spcAft>
              <a:buClr>
                <a:schemeClr val="dk1"/>
              </a:buClr>
              <a:buSzPts val="1100"/>
              <a:buFont typeface="Arial"/>
              <a:buNone/>
            </a:pPr>
            <a:r>
              <a:rPr lang="en-US" sz="1900" b="1" dirty="0">
                <a:solidFill>
                  <a:srgbClr val="262626"/>
                </a:solidFill>
                <a:latin typeface="Garamond"/>
                <a:ea typeface="Garamond"/>
                <a:cs typeface="Garamond"/>
                <a:sym typeface="Garamond"/>
              </a:rPr>
              <a:t>Google Trends:</a:t>
            </a:r>
            <a:r>
              <a:rPr lang="en-US" sz="1900" dirty="0">
                <a:solidFill>
                  <a:srgbClr val="262626"/>
                </a:solidFill>
                <a:latin typeface="Garamond"/>
                <a:ea typeface="Garamond"/>
                <a:cs typeface="Garamond"/>
                <a:sym typeface="Garamond"/>
              </a:rPr>
              <a:t> Doodle pies, </a:t>
            </a:r>
            <a:r>
              <a:rPr lang="en-US" sz="1900" dirty="0" err="1">
                <a:solidFill>
                  <a:srgbClr val="262626"/>
                </a:solidFill>
                <a:latin typeface="Garamond"/>
                <a:ea typeface="Garamond"/>
                <a:cs typeface="Garamond"/>
                <a:sym typeface="Garamond"/>
              </a:rPr>
              <a:t>Hubig’s</a:t>
            </a:r>
            <a:r>
              <a:rPr lang="en-US" sz="1900" dirty="0">
                <a:solidFill>
                  <a:srgbClr val="262626"/>
                </a:solidFill>
                <a:latin typeface="Garamond"/>
                <a:ea typeface="Garamond"/>
                <a:cs typeface="Garamond"/>
                <a:sym typeface="Garamond"/>
              </a:rPr>
              <a:t> pies, house of pies katy, </a:t>
            </a:r>
            <a:r>
              <a:rPr lang="en-US" sz="1900" dirty="0" err="1">
                <a:solidFill>
                  <a:srgbClr val="262626"/>
                </a:solidFill>
                <a:latin typeface="Garamond"/>
                <a:ea typeface="Garamond"/>
                <a:cs typeface="Garamond"/>
                <a:sym typeface="Garamond"/>
              </a:rPr>
              <a:t>hubig</a:t>
            </a:r>
            <a:r>
              <a:rPr lang="en-US" sz="1900" dirty="0">
                <a:solidFill>
                  <a:srgbClr val="262626"/>
                </a:solidFill>
                <a:latin typeface="Garamond"/>
                <a:ea typeface="Garamond"/>
                <a:cs typeface="Garamond"/>
                <a:sym typeface="Garamond"/>
              </a:rPr>
              <a:t> pies new </a:t>
            </a:r>
            <a:r>
              <a:rPr lang="en-US" sz="1900" dirty="0" err="1">
                <a:solidFill>
                  <a:srgbClr val="262626"/>
                </a:solidFill>
                <a:latin typeface="Garamond"/>
                <a:ea typeface="Garamond"/>
                <a:cs typeface="Garamond"/>
                <a:sym typeface="Garamond"/>
              </a:rPr>
              <a:t>orleans</a:t>
            </a:r>
            <a:r>
              <a:rPr lang="en-US" sz="1900" dirty="0">
                <a:solidFill>
                  <a:srgbClr val="262626"/>
                </a:solidFill>
                <a:latin typeface="Garamond"/>
                <a:ea typeface="Garamond"/>
                <a:cs typeface="Garamond"/>
                <a:sym typeface="Garamond"/>
              </a:rPr>
              <a:t>, house of pies cypress, pies on nine south, </a:t>
            </a:r>
            <a:r>
              <a:rPr lang="en-US" sz="1900" dirty="0" err="1">
                <a:solidFill>
                  <a:srgbClr val="262626"/>
                </a:solidFill>
                <a:latin typeface="Garamond"/>
                <a:ea typeface="Garamond"/>
                <a:cs typeface="Garamond"/>
                <a:sym typeface="Garamond"/>
              </a:rPr>
              <a:t>pico</a:t>
            </a:r>
            <a:r>
              <a:rPr lang="en-US" sz="1900" dirty="0">
                <a:solidFill>
                  <a:srgbClr val="262626"/>
                </a:solidFill>
                <a:latin typeface="Garamond"/>
                <a:ea typeface="Garamond"/>
                <a:cs typeface="Garamond"/>
                <a:sym typeface="Garamond"/>
              </a:rPr>
              <a:t> pies, raisin creme pies, homemade oatmeal cream pies, </a:t>
            </a:r>
            <a:r>
              <a:rPr lang="en-US" sz="1900" dirty="0" err="1">
                <a:solidFill>
                  <a:srgbClr val="262626"/>
                </a:solidFill>
                <a:latin typeface="Garamond"/>
                <a:ea typeface="Garamond"/>
                <a:cs typeface="Garamond"/>
                <a:sym typeface="Garamond"/>
              </a:rPr>
              <a:t>hubig</a:t>
            </a:r>
            <a:r>
              <a:rPr lang="en-US" sz="1900" dirty="0">
                <a:solidFill>
                  <a:srgbClr val="262626"/>
                </a:solidFill>
                <a:latin typeface="Garamond"/>
                <a:ea typeface="Garamond"/>
                <a:cs typeface="Garamond"/>
                <a:sym typeface="Garamond"/>
              </a:rPr>
              <a:t> pies, </a:t>
            </a:r>
            <a:r>
              <a:rPr lang="en-US" sz="1900" dirty="0" err="1">
                <a:solidFill>
                  <a:srgbClr val="262626"/>
                </a:solidFill>
                <a:latin typeface="Garamond"/>
                <a:ea typeface="Garamond"/>
                <a:cs typeface="Garamond"/>
                <a:sym typeface="Garamond"/>
              </a:rPr>
              <a:t>nofo</a:t>
            </a:r>
            <a:r>
              <a:rPr lang="en-US" sz="1900" dirty="0">
                <a:solidFill>
                  <a:srgbClr val="262626"/>
                </a:solidFill>
                <a:latin typeface="Garamond"/>
                <a:ea typeface="Garamond"/>
                <a:cs typeface="Garamond"/>
                <a:sym typeface="Garamond"/>
              </a:rPr>
              <a:t> pot pies, poorhouse pies, gorilla pies, rad pies, noble pies, poolside pies, pies on post</a:t>
            </a:r>
            <a:endParaRPr sz="1900" dirty="0">
              <a:solidFill>
                <a:srgbClr val="262626"/>
              </a:solidFill>
              <a:latin typeface="Garamond"/>
              <a:ea typeface="Garamond"/>
              <a:cs typeface="Garamond"/>
              <a:sym typeface="Garamond"/>
            </a:endParaRPr>
          </a:p>
          <a:p>
            <a:pPr marL="0" lvl="0" indent="0" algn="l" rtl="0">
              <a:spcBef>
                <a:spcPts val="1080"/>
              </a:spcBef>
              <a:spcAft>
                <a:spcPts val="0"/>
              </a:spcAft>
              <a:buClr>
                <a:schemeClr val="dk1"/>
              </a:buClr>
              <a:buSzPts val="1100"/>
              <a:buFont typeface="Arial"/>
              <a:buNone/>
            </a:pPr>
            <a:endParaRPr sz="1000" dirty="0">
              <a:latin typeface="Garamond"/>
              <a:ea typeface="Garamond"/>
              <a:cs typeface="Garamond"/>
              <a:sym typeface="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18f02810501_0_218"/>
          <p:cNvPicPr preferRelativeResize="0"/>
          <p:nvPr/>
        </p:nvPicPr>
        <p:blipFill>
          <a:blip r:embed="rId3">
            <a:alphaModFix/>
          </a:blip>
          <a:stretch>
            <a:fillRect/>
          </a:stretch>
        </p:blipFill>
        <p:spPr>
          <a:xfrm>
            <a:off x="1572063" y="1019237"/>
            <a:ext cx="9047875" cy="4819525"/>
          </a:xfrm>
          <a:prstGeom prst="rect">
            <a:avLst/>
          </a:prstGeom>
          <a:noFill/>
          <a:ln>
            <a:noFill/>
          </a:ln>
        </p:spPr>
      </p:pic>
    </p:spTree>
  </p:cSld>
  <p:clrMapOvr>
    <a:masterClrMapping/>
  </p:clrMapOvr>
</p:sld>
</file>

<file path=ppt/theme/theme1.xml><?xml version="1.0" encoding="utf-8"?>
<a:theme xmlns:a="http://schemas.openxmlformats.org/drawingml/2006/main" name="Organic">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1207</Words>
  <Application>Microsoft Office PowerPoint</Application>
  <PresentationFormat>Widescreen</PresentationFormat>
  <Paragraphs>132</Paragraphs>
  <Slides>22</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Times New Roman</vt:lpstr>
      <vt:lpstr>Garamond</vt:lpstr>
      <vt:lpstr>Arial</vt:lpstr>
      <vt:lpstr>Organic</vt:lpstr>
      <vt:lpstr>AD PROJECT </vt:lpstr>
      <vt:lpstr>Business Case</vt:lpstr>
      <vt:lpstr>PART 1: SEM PPC Campaign</vt:lpstr>
      <vt:lpstr>Provide Details about the Ad campaign below: </vt:lpstr>
      <vt:lpstr>Adgroup/Keywords</vt:lpstr>
      <vt:lpstr>Adgroup/Keywords - Cheesecakes</vt:lpstr>
      <vt:lpstr>PowerPoint Presentation</vt:lpstr>
      <vt:lpstr>Adgroup/Keywords - Pies</vt:lpstr>
      <vt:lpstr>PowerPoint Presentation</vt:lpstr>
      <vt:lpstr>Adgroup/Keywords - Cookies</vt:lpstr>
      <vt:lpstr>PowerPoint Presentation</vt:lpstr>
      <vt:lpstr>Adgroup/Keywords - Muffins</vt:lpstr>
      <vt:lpstr>PowerPoint Presentation</vt:lpstr>
      <vt:lpstr>PART 2: DISPLAY ADS</vt:lpstr>
      <vt:lpstr>Mobile Banner - About</vt:lpstr>
      <vt:lpstr>Mobile Web Ads- About</vt:lpstr>
      <vt:lpstr>PowerPoint Presentation</vt:lpstr>
      <vt:lpstr>Native Video Ad - About</vt:lpstr>
      <vt:lpstr>Native Video Ad - Design</vt:lpstr>
      <vt:lpstr>Native Video Ad - Copy and CTA</vt:lpstr>
      <vt:lpstr>Rich Media Ads - About</vt:lpstr>
      <vt:lpstr>Rich Media Ads -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 PROJECT </dc:title>
  <dc:creator>Razi, Sajna</dc:creator>
  <cp:lastModifiedBy>Kyra Kroll</cp:lastModifiedBy>
  <cp:revision>1</cp:revision>
  <dcterms:created xsi:type="dcterms:W3CDTF">2022-03-28T17:23:27Z</dcterms:created>
  <dcterms:modified xsi:type="dcterms:W3CDTF">2022-11-15T04:12:08Z</dcterms:modified>
</cp:coreProperties>
</file>