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3DB"/>
    <a:srgbClr val="FF99FF"/>
    <a:srgbClr val="AE6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3447" autoAdjust="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Kroll" userId="1ca39997078b1e1c" providerId="LiveId" clId="{B69A2A85-A43E-4C3B-8CBF-8A9B0DBB2E46}"/>
    <pc:docChg chg="undo redo custSel modSld">
      <pc:chgData name="Kyra Kroll" userId="1ca39997078b1e1c" providerId="LiveId" clId="{B69A2A85-A43E-4C3B-8CBF-8A9B0DBB2E46}" dt="2022-04-30T02:41:22.051" v="5732" actId="1076"/>
      <pc:docMkLst>
        <pc:docMk/>
      </pc:docMkLst>
      <pc:sldChg chg="addSp delSp modSp mod modMedia setBg delAnim">
        <pc:chgData name="Kyra Kroll" userId="1ca39997078b1e1c" providerId="LiveId" clId="{B69A2A85-A43E-4C3B-8CBF-8A9B0DBB2E46}" dt="2022-04-30T01:40:58.246" v="5042" actId="26606"/>
        <pc:sldMkLst>
          <pc:docMk/>
          <pc:sldMk cId="95992585" sldId="256"/>
        </pc:sldMkLst>
        <pc:spChg chg="mod">
          <ac:chgData name="Kyra Kroll" userId="1ca39997078b1e1c" providerId="LiveId" clId="{B69A2A85-A43E-4C3B-8CBF-8A9B0DBB2E46}" dt="2022-04-30T01:40:58.246" v="5042" actId="26606"/>
          <ac:spMkLst>
            <pc:docMk/>
            <pc:sldMk cId="95992585" sldId="256"/>
            <ac:spMk id="2" creationId="{6498D8E6-210F-40DE-A2B0-B972A5B1F82B}"/>
          </ac:spMkLst>
        </pc:spChg>
        <pc:spChg chg="mod">
          <ac:chgData name="Kyra Kroll" userId="1ca39997078b1e1c" providerId="LiveId" clId="{B69A2A85-A43E-4C3B-8CBF-8A9B0DBB2E46}" dt="2022-04-30T01:40:58.246" v="5042" actId="26606"/>
          <ac:spMkLst>
            <pc:docMk/>
            <pc:sldMk cId="95992585" sldId="256"/>
            <ac:spMk id="3" creationId="{276E98F6-52D4-4C44-AE81-E0081EA36779}"/>
          </ac:spMkLst>
        </pc:spChg>
        <pc:spChg chg="add del">
          <ac:chgData name="Kyra Kroll" userId="1ca39997078b1e1c" providerId="LiveId" clId="{B69A2A85-A43E-4C3B-8CBF-8A9B0DBB2E46}" dt="2022-04-30T01:40:58.246" v="5042" actId="26606"/>
          <ac:spMkLst>
            <pc:docMk/>
            <pc:sldMk cId="95992585" sldId="256"/>
            <ac:spMk id="8" creationId="{EFA9B6C6-A247-48A8-9A1C-1E36FA9456B5}"/>
          </ac:spMkLst>
        </pc:spChg>
        <pc:spChg chg="add del">
          <ac:chgData name="Kyra Kroll" userId="1ca39997078b1e1c" providerId="LiveId" clId="{B69A2A85-A43E-4C3B-8CBF-8A9B0DBB2E46}" dt="2022-04-29T04:10:34.538" v="4566" actId="26606"/>
          <ac:spMkLst>
            <pc:docMk/>
            <pc:sldMk cId="95992585" sldId="256"/>
            <ac:spMk id="9" creationId="{C1DD1A8A-57D5-4A81-AD04-532B043C5611}"/>
          </ac:spMkLst>
        </pc:spChg>
        <pc:spChg chg="add del">
          <ac:chgData name="Kyra Kroll" userId="1ca39997078b1e1c" providerId="LiveId" clId="{B69A2A85-A43E-4C3B-8CBF-8A9B0DBB2E46}" dt="2022-04-30T01:40:58.246" v="5042" actId="26606"/>
          <ac:spMkLst>
            <pc:docMk/>
            <pc:sldMk cId="95992585" sldId="256"/>
            <ac:spMk id="10" creationId="{C5CB530E-515E-412C-9DF1-5F8FFBD6F383}"/>
          </ac:spMkLst>
        </pc:spChg>
        <pc:spChg chg="add del">
          <ac:chgData name="Kyra Kroll" userId="1ca39997078b1e1c" providerId="LiveId" clId="{B69A2A85-A43E-4C3B-8CBF-8A9B0DBB2E46}" dt="2022-04-29T04:10:34.538" v="4566" actId="26606"/>
          <ac:spMkLst>
            <pc:docMk/>
            <pc:sldMk cId="95992585" sldId="256"/>
            <ac:spMk id="11" creationId="{007891EC-4501-44ED-A8C8-B11B6DB767AB}"/>
          </ac:spMkLst>
        </pc:spChg>
        <pc:spChg chg="add del">
          <ac:chgData name="Kyra Kroll" userId="1ca39997078b1e1c" providerId="LiveId" clId="{B69A2A85-A43E-4C3B-8CBF-8A9B0DBB2E46}" dt="2022-04-30T01:40:58.246" v="5042" actId="26606"/>
          <ac:spMkLst>
            <pc:docMk/>
            <pc:sldMk cId="95992585" sldId="256"/>
            <ac:spMk id="12" creationId="{712D4376-A578-4FF1-94FC-245E7A6A489F}"/>
          </ac:spMkLst>
        </pc:spChg>
        <pc:spChg chg="add del">
          <ac:chgData name="Kyra Kroll" userId="1ca39997078b1e1c" providerId="LiveId" clId="{B69A2A85-A43E-4C3B-8CBF-8A9B0DBB2E46}" dt="2022-04-30T01:40:58.246" v="5042" actId="26606"/>
          <ac:spMkLst>
            <pc:docMk/>
            <pc:sldMk cId="95992585" sldId="256"/>
            <ac:spMk id="14" creationId="{AEA7509D-F04F-40CB-A0B3-EEF16499CC9F}"/>
          </ac:spMkLst>
        </pc:spChg>
        <pc:spChg chg="add del">
          <ac:chgData name="Kyra Kroll" userId="1ca39997078b1e1c" providerId="LiveId" clId="{B69A2A85-A43E-4C3B-8CBF-8A9B0DBB2E46}" dt="2022-04-30T01:40:58.246" v="5041" actId="26606"/>
          <ac:spMkLst>
            <pc:docMk/>
            <pc:sldMk cId="95992585" sldId="256"/>
            <ac:spMk id="21" creationId="{BAD76F3E-3A97-486B-B402-44400A8B9173}"/>
          </ac:spMkLst>
        </pc:spChg>
        <pc:spChg chg="add del">
          <ac:chgData name="Kyra Kroll" userId="1ca39997078b1e1c" providerId="LiveId" clId="{B69A2A85-A43E-4C3B-8CBF-8A9B0DBB2E46}" dt="2022-04-30T01:40:02.253" v="5039" actId="26606"/>
          <ac:spMkLst>
            <pc:docMk/>
            <pc:sldMk cId="95992585" sldId="256"/>
            <ac:spMk id="22" creationId="{C1DD1A8A-57D5-4A81-AD04-532B043C5611}"/>
          </ac:spMkLst>
        </pc:spChg>
        <pc:spChg chg="add del">
          <ac:chgData name="Kyra Kroll" userId="1ca39997078b1e1c" providerId="LiveId" clId="{B69A2A85-A43E-4C3B-8CBF-8A9B0DBB2E46}" dt="2022-04-30T01:40:58.246" v="5041" actId="26606"/>
          <ac:spMkLst>
            <pc:docMk/>
            <pc:sldMk cId="95992585" sldId="256"/>
            <ac:spMk id="23" creationId="{391F6B52-91F4-4AEB-B6DB-29FEBCF28C8B}"/>
          </ac:spMkLst>
        </pc:spChg>
        <pc:spChg chg="add del">
          <ac:chgData name="Kyra Kroll" userId="1ca39997078b1e1c" providerId="LiveId" clId="{B69A2A85-A43E-4C3B-8CBF-8A9B0DBB2E46}" dt="2022-04-30T01:40:02.253" v="5039" actId="26606"/>
          <ac:spMkLst>
            <pc:docMk/>
            <pc:sldMk cId="95992585" sldId="256"/>
            <ac:spMk id="24" creationId="{007891EC-4501-44ED-A8C8-B11B6DB767AB}"/>
          </ac:spMkLst>
        </pc:spChg>
        <pc:spChg chg="add del">
          <ac:chgData name="Kyra Kroll" userId="1ca39997078b1e1c" providerId="LiveId" clId="{B69A2A85-A43E-4C3B-8CBF-8A9B0DBB2E46}" dt="2022-04-30T01:40:58.246" v="5041" actId="26606"/>
          <ac:spMkLst>
            <pc:docMk/>
            <pc:sldMk cId="95992585" sldId="256"/>
            <ac:spMk id="25" creationId="{2CD6F061-7C53-44F4-9794-953DB70A451B}"/>
          </ac:spMkLst>
        </pc:spChg>
        <pc:spChg chg="add">
          <ac:chgData name="Kyra Kroll" userId="1ca39997078b1e1c" providerId="LiveId" clId="{B69A2A85-A43E-4C3B-8CBF-8A9B0DBB2E46}" dt="2022-04-30T01:40:58.246" v="5042" actId="26606"/>
          <ac:spMkLst>
            <pc:docMk/>
            <pc:sldMk cId="95992585" sldId="256"/>
            <ac:spMk id="27" creationId="{1ACA2EA0-FFD3-42EC-9406-B595015ED96E}"/>
          </ac:spMkLst>
        </pc:spChg>
        <pc:spChg chg="add">
          <ac:chgData name="Kyra Kroll" userId="1ca39997078b1e1c" providerId="LiveId" clId="{B69A2A85-A43E-4C3B-8CBF-8A9B0DBB2E46}" dt="2022-04-30T01:40:58.246" v="5042" actId="26606"/>
          <ac:spMkLst>
            <pc:docMk/>
            <pc:sldMk cId="95992585" sldId="256"/>
            <ac:spMk id="28" creationId="{D5288BCE-665C-472A-8C43-664BCFA31E43}"/>
          </ac:spMkLst>
        </pc:spChg>
        <pc:spChg chg="add">
          <ac:chgData name="Kyra Kroll" userId="1ca39997078b1e1c" providerId="LiveId" clId="{B69A2A85-A43E-4C3B-8CBF-8A9B0DBB2E46}" dt="2022-04-30T01:40:58.246" v="5042" actId="26606"/>
          <ac:spMkLst>
            <pc:docMk/>
            <pc:sldMk cId="95992585" sldId="256"/>
            <ac:spMk id="29" creationId="{46C57131-53A7-4C1A-BEA8-25F06A06AD29}"/>
          </ac:spMkLst>
        </pc:spChg>
        <pc:picChg chg="add del mod">
          <ac:chgData name="Kyra Kroll" userId="1ca39997078b1e1c" providerId="LiveId" clId="{B69A2A85-A43E-4C3B-8CBF-8A9B0DBB2E46}" dt="2022-04-29T04:10:34.538" v="4566" actId="26606"/>
          <ac:picMkLst>
            <pc:docMk/>
            <pc:sldMk cId="95992585" sldId="256"/>
            <ac:picMk id="5" creationId="{1D33E0F7-BB6E-7E3F-912C-8C6650622949}"/>
          </ac:picMkLst>
        </pc:picChg>
        <pc:picChg chg="add del">
          <ac:chgData name="Kyra Kroll" userId="1ca39997078b1e1c" providerId="LiveId" clId="{B69A2A85-A43E-4C3B-8CBF-8A9B0DBB2E46}" dt="2022-04-30T01:40:02.253" v="5039" actId="26606"/>
          <ac:picMkLst>
            <pc:docMk/>
            <pc:sldMk cId="95992585" sldId="256"/>
            <ac:picMk id="18" creationId="{FD17A4F0-B148-2310-A2CF-394D4B68E335}"/>
          </ac:picMkLst>
        </pc:picChg>
        <pc:cxnChg chg="add del">
          <ac:chgData name="Kyra Kroll" userId="1ca39997078b1e1c" providerId="LiveId" clId="{B69A2A85-A43E-4C3B-8CBF-8A9B0DBB2E46}" dt="2022-04-30T01:40:58.246" v="5042" actId="26606"/>
          <ac:cxnSpMkLst>
            <pc:docMk/>
            <pc:sldMk cId="95992585" sldId="256"/>
            <ac:cxnSpMk id="16" creationId="{56020367-4FD5-4596-8E10-C5F095CD8DBF}"/>
          </ac:cxnSpMkLst>
        </pc:cxnChg>
      </pc:sldChg>
      <pc:sldChg chg="addSp delSp modSp mod setBg">
        <pc:chgData name="Kyra Kroll" userId="1ca39997078b1e1c" providerId="LiveId" clId="{B69A2A85-A43E-4C3B-8CBF-8A9B0DBB2E46}" dt="2022-04-30T02:41:22.051" v="5732" actId="1076"/>
        <pc:sldMkLst>
          <pc:docMk/>
          <pc:sldMk cId="95992585" sldId="257"/>
        </pc:sldMkLst>
        <pc:spChg chg="add del mod">
          <ac:chgData name="Kyra Kroll" userId="1ca39997078b1e1c" providerId="LiveId" clId="{B69A2A85-A43E-4C3B-8CBF-8A9B0DBB2E46}" dt="2022-04-30T02:36:22.698" v="5725" actId="478"/>
          <ac:spMkLst>
            <pc:docMk/>
            <pc:sldMk cId="95992585" sldId="257"/>
            <ac:spMk id="2" creationId="{D8F3EB06-8A6A-4876-A965-9B07E13DBED2}"/>
          </ac:spMkLst>
        </pc:spChg>
        <pc:spChg chg="add del">
          <ac:chgData name="Kyra Kroll" userId="1ca39997078b1e1c" providerId="LiveId" clId="{B69A2A85-A43E-4C3B-8CBF-8A9B0DBB2E46}" dt="2022-04-29T04:25:35.791" v="4611" actId="26606"/>
          <ac:spMkLst>
            <pc:docMk/>
            <pc:sldMk cId="95992585" sldId="257"/>
            <ac:spMk id="4" creationId="{16B067B1-F4E5-4FDF-813D-C9E872E80075}"/>
          </ac:spMkLst>
        </pc:spChg>
        <pc:spChg chg="add">
          <ac:chgData name="Kyra Kroll" userId="1ca39997078b1e1c" providerId="LiveId" clId="{B69A2A85-A43E-4C3B-8CBF-8A9B0DBB2E46}" dt="2022-04-29T19:04:50.307" v="4612" actId="26606"/>
          <ac:spMkLst>
            <pc:docMk/>
            <pc:sldMk cId="95992585" sldId="257"/>
            <ac:spMk id="5" creationId="{2D2B266D-3625-4584-A5C3-7D3F672CFF30}"/>
          </ac:spMkLst>
        </pc:spChg>
        <pc:spChg chg="add">
          <ac:chgData name="Kyra Kroll" userId="1ca39997078b1e1c" providerId="LiveId" clId="{B69A2A85-A43E-4C3B-8CBF-8A9B0DBB2E46}" dt="2022-04-29T19:04:50.307" v="4612" actId="26606"/>
          <ac:spMkLst>
            <pc:docMk/>
            <pc:sldMk cId="95992585" sldId="257"/>
            <ac:spMk id="6" creationId="{C463B99A-73EE-4FBB-B7C4-F9F9BCC25C65}"/>
          </ac:spMkLst>
        </pc:spChg>
        <pc:spChg chg="add del">
          <ac:chgData name="Kyra Kroll" userId="1ca39997078b1e1c" providerId="LiveId" clId="{B69A2A85-A43E-4C3B-8CBF-8A9B0DBB2E46}" dt="2022-04-29T04:24:26.145" v="4605" actId="26606"/>
          <ac:spMkLst>
            <pc:docMk/>
            <pc:sldMk cId="95992585" sldId="257"/>
            <ac:spMk id="7" creationId="{16B067B1-F4E5-4FDF-813D-C9E872E80075}"/>
          </ac:spMkLst>
        </pc:spChg>
        <pc:spChg chg="add">
          <ac:chgData name="Kyra Kroll" userId="1ca39997078b1e1c" providerId="LiveId" clId="{B69A2A85-A43E-4C3B-8CBF-8A9B0DBB2E46}" dt="2022-04-29T19:04:50.307" v="4612" actId="26606"/>
          <ac:spMkLst>
            <pc:docMk/>
            <pc:sldMk cId="95992585" sldId="257"/>
            <ac:spMk id="11" creationId="{A5D2A5D1-BA0D-47D3-B051-DA7743C46E28}"/>
          </ac:spMkLst>
        </pc:spChg>
        <pc:grpChg chg="add del mod">
          <ac:chgData name="Kyra Kroll" userId="1ca39997078b1e1c" providerId="LiveId" clId="{B69A2A85-A43E-4C3B-8CBF-8A9B0DBB2E46}" dt="2022-04-30T02:05:38.709" v="5692"/>
          <ac:grpSpMkLst>
            <pc:docMk/>
            <pc:sldMk cId="95992585" sldId="257"/>
            <ac:grpSpMk id="7" creationId="{E313421F-E3DD-4181-A9C7-FFCD6EBC938F}"/>
          </ac:grpSpMkLst>
        </pc:grpChg>
        <pc:grpChg chg="mod">
          <ac:chgData name="Kyra Kroll" userId="1ca39997078b1e1c" providerId="LiveId" clId="{B69A2A85-A43E-4C3B-8CBF-8A9B0DBB2E46}" dt="2022-04-30T02:05:38.559" v="5690"/>
          <ac:grpSpMkLst>
            <pc:docMk/>
            <pc:sldMk cId="95992585" sldId="257"/>
            <ac:grpSpMk id="10" creationId="{CCFC5BF3-1ACC-4FCC-B1B7-D8EB11F22F4D}"/>
          </ac:grpSpMkLst>
        </pc:grpChg>
        <pc:grpChg chg="del mod">
          <ac:chgData name="Kyra Kroll" userId="1ca39997078b1e1c" providerId="LiveId" clId="{B69A2A85-A43E-4C3B-8CBF-8A9B0DBB2E46}" dt="2022-04-30T02:05:52.752" v="5699"/>
          <ac:grpSpMkLst>
            <pc:docMk/>
            <pc:sldMk cId="95992585" sldId="257"/>
            <ac:grpSpMk id="15" creationId="{EA7D16A2-D71E-441F-BF2D-EA0D00FB3458}"/>
          </ac:grpSpMkLst>
        </pc:grpChg>
        <pc:grpChg chg="del mod">
          <ac:chgData name="Kyra Kroll" userId="1ca39997078b1e1c" providerId="LiveId" clId="{B69A2A85-A43E-4C3B-8CBF-8A9B0DBB2E46}" dt="2022-04-30T02:05:59.775" v="5702"/>
          <ac:grpSpMkLst>
            <pc:docMk/>
            <pc:sldMk cId="95992585" sldId="257"/>
            <ac:grpSpMk id="18" creationId="{40B039BC-7745-47BC-A803-D651CECC92FA}"/>
          </ac:grpSpMkLst>
        </pc:grpChg>
        <pc:grpChg chg="del mod">
          <ac:chgData name="Kyra Kroll" userId="1ca39997078b1e1c" providerId="LiveId" clId="{B69A2A85-A43E-4C3B-8CBF-8A9B0DBB2E46}" dt="2022-04-30T02:36:20.395" v="5724" actId="478"/>
          <ac:grpSpMkLst>
            <pc:docMk/>
            <pc:sldMk cId="95992585" sldId="257"/>
            <ac:grpSpMk id="26" creationId="{304A4BAC-CA14-47D9-A5EE-DAB8B73A067E}"/>
          </ac:grpSpMkLst>
        </pc:grpChg>
        <pc:picChg chg="add del mod">
          <ac:chgData name="Kyra Kroll" userId="1ca39997078b1e1c" providerId="LiveId" clId="{B69A2A85-A43E-4C3B-8CBF-8A9B0DBB2E46}" dt="2022-04-29T19:41:06.406" v="4755" actId="478"/>
          <ac:picMkLst>
            <pc:docMk/>
            <pc:sldMk cId="95992585" sldId="257"/>
            <ac:picMk id="2" creationId="{6DE1ACBA-340F-416C-9D2E-AD39C5DD174B}"/>
          </ac:picMkLst>
        </pc:picChg>
        <pc:picChg chg="add del mod ord">
          <ac:chgData name="Kyra Kroll" userId="1ca39997078b1e1c" providerId="LiveId" clId="{B69A2A85-A43E-4C3B-8CBF-8A9B0DBB2E46}" dt="2022-04-30T02:36:18.337" v="5723" actId="478"/>
          <ac:picMkLst>
            <pc:docMk/>
            <pc:sldMk cId="95992585" sldId="257"/>
            <ac:picMk id="8" creationId="{F40B8FDC-D319-4B2F-8579-73DCFF2C1D74}"/>
          </ac:picMkLst>
        </pc:picChg>
        <pc:picChg chg="add del mod">
          <ac:chgData name="Kyra Kroll" userId="1ca39997078b1e1c" providerId="LiveId" clId="{B69A2A85-A43E-4C3B-8CBF-8A9B0DBB2E46}" dt="2022-04-30T02:36:10.613" v="5719" actId="478"/>
          <ac:picMkLst>
            <pc:docMk/>
            <pc:sldMk cId="95992585" sldId="257"/>
            <ac:picMk id="12" creationId="{71DF4BC3-959D-4B64-BCFA-B3DD461A356E}"/>
          </ac:picMkLst>
        </pc:picChg>
        <pc:picChg chg="add mod">
          <ac:chgData name="Kyra Kroll" userId="1ca39997078b1e1c" providerId="LiveId" clId="{B69A2A85-A43E-4C3B-8CBF-8A9B0DBB2E46}" dt="2022-04-30T02:41:22.051" v="5732" actId="1076"/>
          <ac:picMkLst>
            <pc:docMk/>
            <pc:sldMk cId="95992585" sldId="257"/>
            <ac:picMk id="28" creationId="{3D2612A4-9AA1-434E-91ED-461EBBFC92D2}"/>
          </ac:picMkLst>
        </pc:picChg>
        <pc:inkChg chg="add del mod">
          <ac:chgData name="Kyra Kroll" userId="1ca39997078b1e1c" providerId="LiveId" clId="{B69A2A85-A43E-4C3B-8CBF-8A9B0DBB2E46}" dt="2022-04-30T02:05:42.052" v="5693" actId="9405"/>
          <ac:inkMkLst>
            <pc:docMk/>
            <pc:sldMk cId="95992585" sldId="257"/>
            <ac:inkMk id="3" creationId="{13380D16-BA98-425D-86A3-E764427A9983}"/>
          </ac:inkMkLst>
        </pc:inkChg>
        <pc:inkChg chg="add del mod">
          <ac:chgData name="Kyra Kroll" userId="1ca39997078b1e1c" providerId="LiveId" clId="{B69A2A85-A43E-4C3B-8CBF-8A9B0DBB2E46}" dt="2022-04-30T02:05:38.709" v="5692"/>
          <ac:inkMkLst>
            <pc:docMk/>
            <pc:sldMk cId="95992585" sldId="257"/>
            <ac:inkMk id="4" creationId="{1293AB0A-E7BF-4229-BB1F-CF6D9210000A}"/>
          </ac:inkMkLst>
        </pc:inkChg>
        <pc:inkChg chg="add del mod">
          <ac:chgData name="Kyra Kroll" userId="1ca39997078b1e1c" providerId="LiveId" clId="{B69A2A85-A43E-4C3B-8CBF-8A9B0DBB2E46}" dt="2022-04-30T02:05:38.559" v="5690"/>
          <ac:inkMkLst>
            <pc:docMk/>
            <pc:sldMk cId="95992585" sldId="257"/>
            <ac:inkMk id="9" creationId="{4EEF3CA4-CD34-471B-923F-A015EAAF17DF}"/>
          </ac:inkMkLst>
        </pc:inkChg>
        <pc:inkChg chg="add del mod">
          <ac:chgData name="Kyra Kroll" userId="1ca39997078b1e1c" providerId="LiveId" clId="{B69A2A85-A43E-4C3B-8CBF-8A9B0DBB2E46}" dt="2022-04-30T02:36:12.442" v="5720" actId="478"/>
          <ac:inkMkLst>
            <pc:docMk/>
            <pc:sldMk cId="95992585" sldId="257"/>
            <ac:inkMk id="13" creationId="{0F2A069B-7144-473A-8FC3-3E2656AA8285}"/>
          </ac:inkMkLst>
        </pc:inkChg>
        <pc:inkChg chg="add del mod">
          <ac:chgData name="Kyra Kroll" userId="1ca39997078b1e1c" providerId="LiveId" clId="{B69A2A85-A43E-4C3B-8CBF-8A9B0DBB2E46}" dt="2022-04-30T02:05:59.775" v="5702"/>
          <ac:inkMkLst>
            <pc:docMk/>
            <pc:sldMk cId="95992585" sldId="257"/>
            <ac:inkMk id="14" creationId="{3AC8AAB0-1EB0-4633-BB0D-92144DA05D59}"/>
          </ac:inkMkLst>
        </pc:inkChg>
        <pc:inkChg chg="add del mod">
          <ac:chgData name="Kyra Kroll" userId="1ca39997078b1e1c" providerId="LiveId" clId="{B69A2A85-A43E-4C3B-8CBF-8A9B0DBB2E46}" dt="2022-04-30T02:05:57.343" v="5700"/>
          <ac:inkMkLst>
            <pc:docMk/>
            <pc:sldMk cId="95992585" sldId="257"/>
            <ac:inkMk id="16" creationId="{9F046248-BA5B-4B77-96D4-9736E3684A08}"/>
          </ac:inkMkLst>
        </pc:inkChg>
        <pc:inkChg chg="add del mod">
          <ac:chgData name="Kyra Kroll" userId="1ca39997078b1e1c" providerId="LiveId" clId="{B69A2A85-A43E-4C3B-8CBF-8A9B0DBB2E46}" dt="2022-04-30T02:05:58.581" v="5701"/>
          <ac:inkMkLst>
            <pc:docMk/>
            <pc:sldMk cId="95992585" sldId="257"/>
            <ac:inkMk id="17" creationId="{063FAA7C-7FF8-4A06-9886-9D8EF3BD0A55}"/>
          </ac:inkMkLst>
        </pc:inkChg>
        <pc:inkChg chg="add del">
          <ac:chgData name="Kyra Kroll" userId="1ca39997078b1e1c" providerId="LiveId" clId="{B69A2A85-A43E-4C3B-8CBF-8A9B0DBB2E46}" dt="2022-04-30T02:06:06.638" v="5704"/>
          <ac:inkMkLst>
            <pc:docMk/>
            <pc:sldMk cId="95992585" sldId="257"/>
            <ac:inkMk id="19" creationId="{C8562D48-F40B-404B-BCBC-73D21E2D5C8B}"/>
          </ac:inkMkLst>
        </pc:inkChg>
        <pc:inkChg chg="add del">
          <ac:chgData name="Kyra Kroll" userId="1ca39997078b1e1c" providerId="LiveId" clId="{B69A2A85-A43E-4C3B-8CBF-8A9B0DBB2E46}" dt="2022-04-30T02:06:15.938" v="5706"/>
          <ac:inkMkLst>
            <pc:docMk/>
            <pc:sldMk cId="95992585" sldId="257"/>
            <ac:inkMk id="20" creationId="{315AFB0B-EDE6-4B45-AE16-E1796002F1E5}"/>
          </ac:inkMkLst>
        </pc:inkChg>
        <pc:inkChg chg="add del">
          <ac:chgData name="Kyra Kroll" userId="1ca39997078b1e1c" providerId="LiveId" clId="{B69A2A85-A43E-4C3B-8CBF-8A9B0DBB2E46}" dt="2022-04-30T02:36:14.748" v="5721" actId="478"/>
          <ac:inkMkLst>
            <pc:docMk/>
            <pc:sldMk cId="95992585" sldId="257"/>
            <ac:inkMk id="21" creationId="{75A5B1F6-6F63-456F-82A7-BBAE060690DF}"/>
          </ac:inkMkLst>
        </pc:inkChg>
        <pc:inkChg chg="add del">
          <ac:chgData name="Kyra Kroll" userId="1ca39997078b1e1c" providerId="LiveId" clId="{B69A2A85-A43E-4C3B-8CBF-8A9B0DBB2E46}" dt="2022-04-30T02:06:26.130" v="5709"/>
          <ac:inkMkLst>
            <pc:docMk/>
            <pc:sldMk cId="95992585" sldId="257"/>
            <ac:inkMk id="22" creationId="{3CBBC15F-EA48-45BF-A37B-10F96D5E0A42}"/>
          </ac:inkMkLst>
        </pc:inkChg>
        <pc:inkChg chg="add del">
          <ac:chgData name="Kyra Kroll" userId="1ca39997078b1e1c" providerId="LiveId" clId="{B69A2A85-A43E-4C3B-8CBF-8A9B0DBB2E46}" dt="2022-04-30T02:06:32.221" v="5711"/>
          <ac:inkMkLst>
            <pc:docMk/>
            <pc:sldMk cId="95992585" sldId="257"/>
            <ac:inkMk id="23" creationId="{2ECBF392-BE38-4E50-BC64-C04D7E30B22E}"/>
          </ac:inkMkLst>
        </pc:inkChg>
        <pc:inkChg chg="add mod">
          <ac:chgData name="Kyra Kroll" userId="1ca39997078b1e1c" providerId="LiveId" clId="{B69A2A85-A43E-4C3B-8CBF-8A9B0DBB2E46}" dt="2022-04-30T02:06:36.567" v="5714"/>
          <ac:inkMkLst>
            <pc:docMk/>
            <pc:sldMk cId="95992585" sldId="257"/>
            <ac:inkMk id="24" creationId="{3FDB557B-1DEE-4261-907F-4C79E6B47328}"/>
          </ac:inkMkLst>
        </pc:inkChg>
        <pc:inkChg chg="add mod">
          <ac:chgData name="Kyra Kroll" userId="1ca39997078b1e1c" providerId="LiveId" clId="{B69A2A85-A43E-4C3B-8CBF-8A9B0DBB2E46}" dt="2022-04-30T02:06:36.567" v="5714"/>
          <ac:inkMkLst>
            <pc:docMk/>
            <pc:sldMk cId="95992585" sldId="257"/>
            <ac:inkMk id="25" creationId="{8CB686BF-5A37-45C1-B461-30574E7FA4B3}"/>
          </ac:inkMkLst>
        </pc:inkChg>
        <pc:inkChg chg="add del">
          <ac:chgData name="Kyra Kroll" userId="1ca39997078b1e1c" providerId="LiveId" clId="{B69A2A85-A43E-4C3B-8CBF-8A9B0DBB2E46}" dt="2022-04-30T02:06:44.252" v="5716" actId="9405"/>
          <ac:inkMkLst>
            <pc:docMk/>
            <pc:sldMk cId="95992585" sldId="257"/>
            <ac:inkMk id="27" creationId="{DF032DF8-DF8F-4587-9232-14097A085BA1}"/>
          </ac:inkMkLst>
        </pc:inkChg>
        <pc:cxnChg chg="add del">
          <ac:chgData name="Kyra Kroll" userId="1ca39997078b1e1c" providerId="LiveId" clId="{B69A2A85-A43E-4C3B-8CBF-8A9B0DBB2E46}" dt="2022-04-29T04:25:35.791" v="4611" actId="26606"/>
          <ac:cxnSpMkLst>
            <pc:docMk/>
            <pc:sldMk cId="95992585" sldId="257"/>
            <ac:cxnSpMk id="9" creationId="{F56AE1B2-3354-430B-9E05-2241C72EE908}"/>
          </ac:cxnSpMkLst>
        </pc:cxnChg>
      </pc:sldChg>
      <pc:sldChg chg="addSp delSp modSp mod setBg">
        <pc:chgData name="Kyra Kroll" userId="1ca39997078b1e1c" providerId="LiveId" clId="{B69A2A85-A43E-4C3B-8CBF-8A9B0DBB2E46}" dt="2022-04-29T20:02:24.102" v="4839" actId="2085"/>
        <pc:sldMkLst>
          <pc:docMk/>
          <pc:sldMk cId="95992585" sldId="258"/>
        </pc:sldMkLst>
        <pc:spChg chg="add del">
          <ac:chgData name="Kyra Kroll" userId="1ca39997078b1e1c" providerId="LiveId" clId="{B69A2A85-A43E-4C3B-8CBF-8A9B0DBB2E46}" dt="2022-04-29T04:25:24.611" v="4608" actId="26606"/>
          <ac:spMkLst>
            <pc:docMk/>
            <pc:sldMk cId="95992585" sldId="258"/>
            <ac:spMk id="5" creationId="{16B067B1-F4E5-4FDF-813D-C9E872E80075}"/>
          </ac:spMkLst>
        </pc:spChg>
        <pc:spChg chg="add del">
          <ac:chgData name="Kyra Kroll" userId="1ca39997078b1e1c" providerId="LiveId" clId="{B69A2A85-A43E-4C3B-8CBF-8A9B0DBB2E46}" dt="2022-04-29T19:08:54.297" v="4616" actId="26606"/>
          <ac:spMkLst>
            <pc:docMk/>
            <pc:sldMk cId="95992585" sldId="258"/>
            <ac:spMk id="6" creationId="{AF2A46FC-A8BE-4771-BE51-D9123E91856E}"/>
          </ac:spMkLst>
        </pc:spChg>
        <pc:spChg chg="add del">
          <ac:chgData name="Kyra Kroll" userId="1ca39997078b1e1c" providerId="LiveId" clId="{B69A2A85-A43E-4C3B-8CBF-8A9B0DBB2E46}" dt="2022-04-29T04:24:25.470" v="4604" actId="26606"/>
          <ac:spMkLst>
            <pc:docMk/>
            <pc:sldMk cId="95992585" sldId="258"/>
            <ac:spMk id="8" creationId="{16B067B1-F4E5-4FDF-813D-C9E872E80075}"/>
          </ac:spMkLst>
        </pc:spChg>
        <pc:spChg chg="add del">
          <ac:chgData name="Kyra Kroll" userId="1ca39997078b1e1c" providerId="LiveId" clId="{B69A2A85-A43E-4C3B-8CBF-8A9B0DBB2E46}" dt="2022-04-29T04:25:35.258" v="4610" actId="26606"/>
          <ac:spMkLst>
            <pc:docMk/>
            <pc:sldMk cId="95992585" sldId="258"/>
            <ac:spMk id="12" creationId="{16B067B1-F4E5-4FDF-813D-C9E872E80075}"/>
          </ac:spMkLst>
        </pc:spChg>
        <pc:picChg chg="mod">
          <ac:chgData name="Kyra Kroll" userId="1ca39997078b1e1c" providerId="LiveId" clId="{B69A2A85-A43E-4C3B-8CBF-8A9B0DBB2E46}" dt="2022-04-29T20:02:24.102" v="4839" actId="2085"/>
          <ac:picMkLst>
            <pc:docMk/>
            <pc:sldMk cId="95992585" sldId="258"/>
            <ac:picMk id="3" creationId="{8E87BB5D-F327-4FF9-8BE9-7DA5BEB53D15}"/>
          </ac:picMkLst>
        </pc:picChg>
        <pc:picChg chg="add mod ord">
          <ac:chgData name="Kyra Kroll" userId="1ca39997078b1e1c" providerId="LiveId" clId="{B69A2A85-A43E-4C3B-8CBF-8A9B0DBB2E46}" dt="2022-04-29T19:52:49.078" v="4785" actId="29295"/>
          <ac:picMkLst>
            <pc:docMk/>
            <pc:sldMk cId="95992585" sldId="258"/>
            <ac:picMk id="4" creationId="{FC96A25C-05BC-4293-BBA8-CDC9265CD51B}"/>
          </ac:picMkLst>
        </pc:picChg>
        <pc:cxnChg chg="add del">
          <ac:chgData name="Kyra Kroll" userId="1ca39997078b1e1c" providerId="LiveId" clId="{B69A2A85-A43E-4C3B-8CBF-8A9B0DBB2E46}" dt="2022-04-29T04:25:24.611" v="4608" actId="26606"/>
          <ac:cxnSpMkLst>
            <pc:docMk/>
            <pc:sldMk cId="95992585" sldId="258"/>
            <ac:cxnSpMk id="10" creationId="{F56AE1B2-3354-430B-9E05-2241C72EE908}"/>
          </ac:cxnSpMkLst>
        </pc:cxnChg>
      </pc:sldChg>
      <pc:sldChg chg="addSp delSp modSp mod">
        <pc:chgData name="Kyra Kroll" userId="1ca39997078b1e1c" providerId="LiveId" clId="{B69A2A85-A43E-4C3B-8CBF-8A9B0DBB2E46}" dt="2022-04-30T01:43:56.154" v="5072" actId="207"/>
        <pc:sldMkLst>
          <pc:docMk/>
          <pc:sldMk cId="95992585" sldId="259"/>
        </pc:sldMkLst>
        <pc:spChg chg="add mod">
          <ac:chgData name="Kyra Kroll" userId="1ca39997078b1e1c" providerId="LiveId" clId="{B69A2A85-A43E-4C3B-8CBF-8A9B0DBB2E46}" dt="2022-04-29T19:55:54.159" v="4808" actId="1076"/>
          <ac:spMkLst>
            <pc:docMk/>
            <pc:sldMk cId="95992585" sldId="259"/>
            <ac:spMk id="2" creationId="{51C7668A-7DC9-4B05-960F-BEFE33B1543B}"/>
          </ac:spMkLst>
        </pc:spChg>
        <pc:spChg chg="add del mod">
          <ac:chgData name="Kyra Kroll" userId="1ca39997078b1e1c" providerId="LiveId" clId="{B69A2A85-A43E-4C3B-8CBF-8A9B0DBB2E46}" dt="2022-04-29T03:11:42.203" v="274"/>
          <ac:spMkLst>
            <pc:docMk/>
            <pc:sldMk cId="95992585" sldId="259"/>
            <ac:spMk id="3" creationId="{1110B6AC-61B3-4199-967C-AA698E5021ED}"/>
          </ac:spMkLst>
        </pc:spChg>
        <pc:spChg chg="add mod">
          <ac:chgData name="Kyra Kroll" userId="1ca39997078b1e1c" providerId="LiveId" clId="{B69A2A85-A43E-4C3B-8CBF-8A9B0DBB2E46}" dt="2022-04-30T01:43:00.189" v="5071" actId="20577"/>
          <ac:spMkLst>
            <pc:docMk/>
            <pc:sldMk cId="95992585" sldId="259"/>
            <ac:spMk id="5" creationId="{93145D1F-F240-409C-8398-5535F30A5FB5}"/>
          </ac:spMkLst>
        </pc:spChg>
        <pc:spChg chg="add mod">
          <ac:chgData name="Kyra Kroll" userId="1ca39997078b1e1c" providerId="LiveId" clId="{B69A2A85-A43E-4C3B-8CBF-8A9B0DBB2E46}" dt="2022-04-30T01:43:56.154" v="5072" actId="207"/>
          <ac:spMkLst>
            <pc:docMk/>
            <pc:sldMk cId="95992585" sldId="259"/>
            <ac:spMk id="6" creationId="{C4DAA937-4B77-4312-B8E3-C1B9CE1CEBA6}"/>
          </ac:spMkLst>
        </pc:spChg>
        <pc:picChg chg="mod">
          <ac:chgData name="Kyra Kroll" userId="1ca39997078b1e1c" providerId="LiveId" clId="{B69A2A85-A43E-4C3B-8CBF-8A9B0DBB2E46}" dt="2022-04-29T20:02:17.248" v="4838" actId="2085"/>
          <ac:picMkLst>
            <pc:docMk/>
            <pc:sldMk cId="95992585" sldId="259"/>
            <ac:picMk id="4" creationId="{CE4A15CA-0246-4A0F-B44F-FDB876DCA504}"/>
          </ac:picMkLst>
        </pc:picChg>
        <pc:picChg chg="add del mod">
          <ac:chgData name="Kyra Kroll" userId="1ca39997078b1e1c" providerId="LiveId" clId="{B69A2A85-A43E-4C3B-8CBF-8A9B0DBB2E46}" dt="2022-04-29T19:53:23.995" v="4787" actId="478"/>
          <ac:picMkLst>
            <pc:docMk/>
            <pc:sldMk cId="95992585" sldId="259"/>
            <ac:picMk id="7" creationId="{749967DD-495A-4416-BB1C-C5D54F1F5886}"/>
          </ac:picMkLst>
        </pc:picChg>
        <pc:picChg chg="add mod ord">
          <ac:chgData name="Kyra Kroll" userId="1ca39997078b1e1c" providerId="LiveId" clId="{B69A2A85-A43E-4C3B-8CBF-8A9B0DBB2E46}" dt="2022-04-29T19:53:34.160" v="4789" actId="167"/>
          <ac:picMkLst>
            <pc:docMk/>
            <pc:sldMk cId="95992585" sldId="259"/>
            <ac:picMk id="8" creationId="{01E9F56B-AFCE-4EE5-975A-0331F3312194}"/>
          </ac:picMkLst>
        </pc:picChg>
      </pc:sldChg>
      <pc:sldChg chg="addSp modSp mod">
        <pc:chgData name="Kyra Kroll" userId="1ca39997078b1e1c" providerId="LiveId" clId="{B69A2A85-A43E-4C3B-8CBF-8A9B0DBB2E46}" dt="2022-04-29T20:02:01.560" v="4837" actId="2085"/>
        <pc:sldMkLst>
          <pc:docMk/>
          <pc:sldMk cId="95992585" sldId="260"/>
        </pc:sldMkLst>
        <pc:spChg chg="add mod">
          <ac:chgData name="Kyra Kroll" userId="1ca39997078b1e1c" providerId="LiveId" clId="{B69A2A85-A43E-4C3B-8CBF-8A9B0DBB2E46}" dt="2022-04-29T20:01:51.746" v="4836" actId="1076"/>
          <ac:spMkLst>
            <pc:docMk/>
            <pc:sldMk cId="95992585" sldId="260"/>
            <ac:spMk id="2" creationId="{9AD5BCF4-4365-45AD-A067-2E9C4855456B}"/>
          </ac:spMkLst>
        </pc:spChg>
        <pc:spChg chg="add mod">
          <ac:chgData name="Kyra Kroll" userId="1ca39997078b1e1c" providerId="LiveId" clId="{B69A2A85-A43E-4C3B-8CBF-8A9B0DBB2E46}" dt="2022-04-29T20:01:43.501" v="4835" actId="1076"/>
          <ac:spMkLst>
            <pc:docMk/>
            <pc:sldMk cId="95992585" sldId="260"/>
            <ac:spMk id="3" creationId="{76437B6B-26E4-4174-B0C5-B5892895FDCA}"/>
          </ac:spMkLst>
        </pc:spChg>
        <pc:picChg chg="mod">
          <ac:chgData name="Kyra Kroll" userId="1ca39997078b1e1c" providerId="LiveId" clId="{B69A2A85-A43E-4C3B-8CBF-8A9B0DBB2E46}" dt="2022-04-29T20:02:01.560" v="4837" actId="2085"/>
          <ac:picMkLst>
            <pc:docMk/>
            <pc:sldMk cId="95992585" sldId="260"/>
            <ac:picMk id="5" creationId="{85CE1D83-6A62-4966-B0D7-E99CBEA9B03A}"/>
          </ac:picMkLst>
        </pc:picChg>
        <pc:picChg chg="add mod ord">
          <ac:chgData name="Kyra Kroll" userId="1ca39997078b1e1c" providerId="LiveId" clId="{B69A2A85-A43E-4C3B-8CBF-8A9B0DBB2E46}" dt="2022-04-29T19:58:24.990" v="4818" actId="167"/>
          <ac:picMkLst>
            <pc:docMk/>
            <pc:sldMk cId="95992585" sldId="260"/>
            <ac:picMk id="6" creationId="{F047050D-7FB4-49F3-9D05-877BEBA60641}"/>
          </ac:picMkLst>
        </pc:picChg>
      </pc:sldChg>
      <pc:sldChg chg="addSp delSp modSp mod">
        <pc:chgData name="Kyra Kroll" userId="1ca39997078b1e1c" providerId="LiveId" clId="{B69A2A85-A43E-4C3B-8CBF-8A9B0DBB2E46}" dt="2022-04-30T01:59:33.319" v="5597" actId="1035"/>
        <pc:sldMkLst>
          <pc:docMk/>
          <pc:sldMk cId="95992585" sldId="261"/>
        </pc:sldMkLst>
        <pc:spChg chg="add mod">
          <ac:chgData name="Kyra Kroll" userId="1ca39997078b1e1c" providerId="LiveId" clId="{B69A2A85-A43E-4C3B-8CBF-8A9B0DBB2E46}" dt="2022-04-30T01:38:40.839" v="5025" actId="1076"/>
          <ac:spMkLst>
            <pc:docMk/>
            <pc:sldMk cId="95992585" sldId="261"/>
            <ac:spMk id="2" creationId="{4F3517F8-7FA0-44F8-950D-AF7A0EFE1835}"/>
          </ac:spMkLst>
        </pc:spChg>
        <pc:spChg chg="add mod">
          <ac:chgData name="Kyra Kroll" userId="1ca39997078b1e1c" providerId="LiveId" clId="{B69A2A85-A43E-4C3B-8CBF-8A9B0DBB2E46}" dt="2022-04-30T01:59:10.295" v="5596" actId="1035"/>
          <ac:spMkLst>
            <pc:docMk/>
            <pc:sldMk cId="95992585" sldId="261"/>
            <ac:spMk id="3" creationId="{721859E7-888F-4361-A594-4C0E0008AFE4}"/>
          </ac:spMkLst>
        </pc:spChg>
        <pc:spChg chg="add mod">
          <ac:chgData name="Kyra Kroll" userId="1ca39997078b1e1c" providerId="LiveId" clId="{B69A2A85-A43E-4C3B-8CBF-8A9B0DBB2E46}" dt="2022-04-30T01:59:03.127" v="5595" actId="1036"/>
          <ac:spMkLst>
            <pc:docMk/>
            <pc:sldMk cId="95992585" sldId="261"/>
            <ac:spMk id="5" creationId="{2FEF09B7-9299-46D2-B56C-2DB368AFEE73}"/>
          </ac:spMkLst>
        </pc:spChg>
        <pc:spChg chg="add mod">
          <ac:chgData name="Kyra Kroll" userId="1ca39997078b1e1c" providerId="LiveId" clId="{B69A2A85-A43E-4C3B-8CBF-8A9B0DBB2E46}" dt="2022-04-29T20:04:54.787" v="4854" actId="1076"/>
          <ac:spMkLst>
            <pc:docMk/>
            <pc:sldMk cId="95992585" sldId="261"/>
            <ac:spMk id="7" creationId="{B466709F-2E07-4124-B664-5CB64DEEC62C}"/>
          </ac:spMkLst>
        </pc:spChg>
        <pc:spChg chg="add del mod">
          <ac:chgData name="Kyra Kroll" userId="1ca39997078b1e1c" providerId="LiveId" clId="{B69A2A85-A43E-4C3B-8CBF-8A9B0DBB2E46}" dt="2022-04-29T03:36:39.295" v="1810" actId="478"/>
          <ac:spMkLst>
            <pc:docMk/>
            <pc:sldMk cId="95992585" sldId="261"/>
            <ac:spMk id="8" creationId="{03066E43-F29F-48C7-85B8-E8D2BFBBEFE0}"/>
          </ac:spMkLst>
        </pc:spChg>
        <pc:spChg chg="add mod">
          <ac:chgData name="Kyra Kroll" userId="1ca39997078b1e1c" providerId="LiveId" clId="{B69A2A85-A43E-4C3B-8CBF-8A9B0DBB2E46}" dt="2022-04-29T20:05:52.165" v="4860" actId="1076"/>
          <ac:spMkLst>
            <pc:docMk/>
            <pc:sldMk cId="95992585" sldId="261"/>
            <ac:spMk id="9" creationId="{A5970387-BBD3-4EE4-8389-665DF910F645}"/>
          </ac:spMkLst>
        </pc:spChg>
        <pc:picChg chg="mod">
          <ac:chgData name="Kyra Kroll" userId="1ca39997078b1e1c" providerId="LiveId" clId="{B69A2A85-A43E-4C3B-8CBF-8A9B0DBB2E46}" dt="2022-04-30T01:38:55.177" v="5037" actId="1076"/>
          <ac:picMkLst>
            <pc:docMk/>
            <pc:sldMk cId="95992585" sldId="261"/>
            <ac:picMk id="6" creationId="{A02FD47E-C791-45EF-9F0D-A9D048ADFE5B}"/>
          </ac:picMkLst>
        </pc:picChg>
        <pc:picChg chg="add mod ord">
          <ac:chgData name="Kyra Kroll" userId="1ca39997078b1e1c" providerId="LiveId" clId="{B69A2A85-A43E-4C3B-8CBF-8A9B0DBB2E46}" dt="2022-04-30T01:59:33.319" v="5597" actId="1035"/>
          <ac:picMkLst>
            <pc:docMk/>
            <pc:sldMk cId="95992585" sldId="261"/>
            <ac:picMk id="10" creationId="{EF7A7C6B-53F2-4601-8759-3F9432F20737}"/>
          </ac:picMkLst>
        </pc:picChg>
      </pc:sldChg>
      <pc:sldChg chg="addSp modSp mod">
        <pc:chgData name="Kyra Kroll" userId="1ca39997078b1e1c" providerId="LiveId" clId="{B69A2A85-A43E-4C3B-8CBF-8A9B0DBB2E46}" dt="2022-04-30T01:45:54.104" v="5090" actId="20577"/>
        <pc:sldMkLst>
          <pc:docMk/>
          <pc:sldMk cId="95992585" sldId="262"/>
        </pc:sldMkLst>
        <pc:spChg chg="add mod">
          <ac:chgData name="Kyra Kroll" userId="1ca39997078b1e1c" providerId="LiveId" clId="{B69A2A85-A43E-4C3B-8CBF-8A9B0DBB2E46}" dt="2022-04-29T19:25:14.544" v="4700" actId="14100"/>
          <ac:spMkLst>
            <pc:docMk/>
            <pc:sldMk cId="95992585" sldId="262"/>
            <ac:spMk id="2" creationId="{A124BFA0-A93A-48E0-8D3B-0C7223F5743E}"/>
          </ac:spMkLst>
        </pc:spChg>
        <pc:spChg chg="add mod">
          <ac:chgData name="Kyra Kroll" userId="1ca39997078b1e1c" providerId="LiveId" clId="{B69A2A85-A43E-4C3B-8CBF-8A9B0DBB2E46}" dt="2022-04-29T19:22:55.344" v="4694" actId="14100"/>
          <ac:spMkLst>
            <pc:docMk/>
            <pc:sldMk cId="95992585" sldId="262"/>
            <ac:spMk id="3" creationId="{F1EFA6FC-4E65-47CD-9D38-AAA43FC68B78}"/>
          </ac:spMkLst>
        </pc:spChg>
        <pc:spChg chg="add mod">
          <ac:chgData name="Kyra Kroll" userId="1ca39997078b1e1c" providerId="LiveId" clId="{B69A2A85-A43E-4C3B-8CBF-8A9B0DBB2E46}" dt="2022-04-30T01:45:54.104" v="5090" actId="20577"/>
          <ac:spMkLst>
            <pc:docMk/>
            <pc:sldMk cId="95992585" sldId="262"/>
            <ac:spMk id="4" creationId="{C331678D-3528-4A8F-8AD6-8512BB38AA3E}"/>
          </ac:spMkLst>
        </pc:spChg>
        <pc:spChg chg="add mod">
          <ac:chgData name="Kyra Kroll" userId="1ca39997078b1e1c" providerId="LiveId" clId="{B69A2A85-A43E-4C3B-8CBF-8A9B0DBB2E46}" dt="2022-04-29T19:25:21.714" v="4701" actId="14100"/>
          <ac:spMkLst>
            <pc:docMk/>
            <pc:sldMk cId="95992585" sldId="262"/>
            <ac:spMk id="5" creationId="{BB705DAF-6A93-4D24-9F6D-3FC127275E4D}"/>
          </ac:spMkLst>
        </pc:spChg>
        <pc:picChg chg="mod">
          <ac:chgData name="Kyra Kroll" userId="1ca39997078b1e1c" providerId="LiveId" clId="{B69A2A85-A43E-4C3B-8CBF-8A9B0DBB2E46}" dt="2022-04-29T20:08:17.001" v="4876" actId="1035"/>
          <ac:picMkLst>
            <pc:docMk/>
            <pc:sldMk cId="95992585" sldId="262"/>
            <ac:picMk id="7" creationId="{D2DF60CD-8596-497E-8141-6B2A623137D6}"/>
          </ac:picMkLst>
        </pc:picChg>
        <pc:picChg chg="add mod ord">
          <ac:chgData name="Kyra Kroll" userId="1ca39997078b1e1c" providerId="LiveId" clId="{B69A2A85-A43E-4C3B-8CBF-8A9B0DBB2E46}" dt="2022-04-29T20:07:21.381" v="4865" actId="167"/>
          <ac:picMkLst>
            <pc:docMk/>
            <pc:sldMk cId="95992585" sldId="262"/>
            <ac:picMk id="8" creationId="{60F16923-B605-4B33-976C-482F5248830C}"/>
          </ac:picMkLst>
        </pc:picChg>
      </pc:sldChg>
      <pc:sldChg chg="addSp delSp modSp mod setBg">
        <pc:chgData name="Kyra Kroll" userId="1ca39997078b1e1c" providerId="LiveId" clId="{B69A2A85-A43E-4C3B-8CBF-8A9B0DBB2E46}" dt="2022-04-29T20:24:51.425" v="4966" actId="1076"/>
        <pc:sldMkLst>
          <pc:docMk/>
          <pc:sldMk cId="95992585" sldId="263"/>
        </pc:sldMkLst>
        <pc:spChg chg="add del">
          <ac:chgData name="Kyra Kroll" userId="1ca39997078b1e1c" providerId="LiveId" clId="{B69A2A85-A43E-4C3B-8CBF-8A9B0DBB2E46}" dt="2022-04-29T19:21:15.325" v="4678" actId="26606"/>
          <ac:spMkLst>
            <pc:docMk/>
            <pc:sldMk cId="95992585" sldId="263"/>
            <ac:spMk id="10" creationId="{69E6EFEE-6516-482C-B143-F97F9BF89D0E}"/>
          </ac:spMkLst>
        </pc:spChg>
        <pc:spChg chg="add del">
          <ac:chgData name="Kyra Kroll" userId="1ca39997078b1e1c" providerId="LiveId" clId="{B69A2A85-A43E-4C3B-8CBF-8A9B0DBB2E46}" dt="2022-04-29T19:21:23.239" v="4680" actId="26606"/>
          <ac:spMkLst>
            <pc:docMk/>
            <pc:sldMk cId="95992585" sldId="263"/>
            <ac:spMk id="11" creationId="{F3060C83-F051-4F0E-ABAD-AA0DFC48B218}"/>
          </ac:spMkLst>
        </pc:spChg>
        <pc:spChg chg="add del">
          <ac:chgData name="Kyra Kroll" userId="1ca39997078b1e1c" providerId="LiveId" clId="{B69A2A85-A43E-4C3B-8CBF-8A9B0DBB2E46}" dt="2022-04-29T19:21:23.239" v="4680" actId="26606"/>
          <ac:spMkLst>
            <pc:docMk/>
            <pc:sldMk cId="95992585" sldId="263"/>
            <ac:spMk id="12" creationId="{83C98ABE-055B-441F-B07E-44F97F083C39}"/>
          </ac:spMkLst>
        </pc:spChg>
        <pc:spChg chg="add del">
          <ac:chgData name="Kyra Kroll" userId="1ca39997078b1e1c" providerId="LiveId" clId="{B69A2A85-A43E-4C3B-8CBF-8A9B0DBB2E46}" dt="2022-04-29T19:08:39.326" v="4615" actId="26606"/>
          <ac:spMkLst>
            <pc:docMk/>
            <pc:sldMk cId="95992585" sldId="263"/>
            <ac:spMk id="13" creationId="{6EE0B6E2-7CE8-4D86-87FC-4B58A7D8E759}"/>
          </ac:spMkLst>
        </pc:spChg>
        <pc:spChg chg="add del">
          <ac:chgData name="Kyra Kroll" userId="1ca39997078b1e1c" providerId="LiveId" clId="{B69A2A85-A43E-4C3B-8CBF-8A9B0DBB2E46}" dt="2022-04-29T19:21:15.325" v="4678" actId="26606"/>
          <ac:spMkLst>
            <pc:docMk/>
            <pc:sldMk cId="95992585" sldId="263"/>
            <ac:spMk id="15" creationId="{3DF0D2C0-CD0C-470C-8851-D8B2CC417CB9}"/>
          </ac:spMkLst>
        </pc:spChg>
        <pc:spChg chg="add del">
          <ac:chgData name="Kyra Kroll" userId="1ca39997078b1e1c" providerId="LiveId" clId="{B69A2A85-A43E-4C3B-8CBF-8A9B0DBB2E46}" dt="2022-04-29T19:21:23.239" v="4680" actId="26606"/>
          <ac:spMkLst>
            <pc:docMk/>
            <pc:sldMk cId="95992585" sldId="263"/>
            <ac:spMk id="17" creationId="{29FDB030-9B49-4CED-8CCD-4D99382388AC}"/>
          </ac:spMkLst>
        </pc:spChg>
        <pc:spChg chg="add del">
          <ac:chgData name="Kyra Kroll" userId="1ca39997078b1e1c" providerId="LiveId" clId="{B69A2A85-A43E-4C3B-8CBF-8A9B0DBB2E46}" dt="2022-04-29T19:21:23.239" v="4680" actId="26606"/>
          <ac:spMkLst>
            <pc:docMk/>
            <pc:sldMk cId="95992585" sldId="263"/>
            <ac:spMk id="19" creationId="{3783CA14-24A1-485C-8B30-D6A5D87987AD}"/>
          </ac:spMkLst>
        </pc:spChg>
        <pc:spChg chg="add del">
          <ac:chgData name="Kyra Kroll" userId="1ca39997078b1e1c" providerId="LiveId" clId="{B69A2A85-A43E-4C3B-8CBF-8A9B0DBB2E46}" dt="2022-04-29T19:21:14.044" v="4676" actId="26606"/>
          <ac:spMkLst>
            <pc:docMk/>
            <pc:sldMk cId="95992585" sldId="263"/>
            <ac:spMk id="20" creationId="{42A4FC2C-047E-45A5-965D-8E1E3BF09BC6}"/>
          </ac:spMkLst>
        </pc:spChg>
        <pc:spChg chg="add del">
          <ac:chgData name="Kyra Kroll" userId="1ca39997078b1e1c" providerId="LiveId" clId="{B69A2A85-A43E-4C3B-8CBF-8A9B0DBB2E46}" dt="2022-04-29T19:21:23.239" v="4680" actId="26606"/>
          <ac:spMkLst>
            <pc:docMk/>
            <pc:sldMk cId="95992585" sldId="263"/>
            <ac:spMk id="21" creationId="{9A97C86A-04D6-40F7-AE84-31AB43E6A846}"/>
          </ac:spMkLst>
        </pc:spChg>
        <pc:spChg chg="add del">
          <ac:chgData name="Kyra Kroll" userId="1ca39997078b1e1c" providerId="LiveId" clId="{B69A2A85-A43E-4C3B-8CBF-8A9B0DBB2E46}" dt="2022-04-29T19:21:23.239" v="4680" actId="26606"/>
          <ac:spMkLst>
            <pc:docMk/>
            <pc:sldMk cId="95992585" sldId="263"/>
            <ac:spMk id="23" creationId="{FF9F2414-84E8-453E-B1F3-389FDE8192D9}"/>
          </ac:spMkLst>
        </pc:spChg>
        <pc:spChg chg="add del">
          <ac:chgData name="Kyra Kroll" userId="1ca39997078b1e1c" providerId="LiveId" clId="{B69A2A85-A43E-4C3B-8CBF-8A9B0DBB2E46}" dt="2022-04-29T19:21:23.239" v="4680" actId="26606"/>
          <ac:spMkLst>
            <pc:docMk/>
            <pc:sldMk cId="95992585" sldId="263"/>
            <ac:spMk id="25" creationId="{3ECA69A1-7536-43AC-85EF-C7106179F5ED}"/>
          </ac:spMkLst>
        </pc:spChg>
        <pc:spChg chg="add del">
          <ac:chgData name="Kyra Kroll" userId="1ca39997078b1e1c" providerId="LiveId" clId="{B69A2A85-A43E-4C3B-8CBF-8A9B0DBB2E46}" dt="2022-04-29T20:09:47.563" v="4880" actId="26606"/>
          <ac:spMkLst>
            <pc:docMk/>
            <pc:sldMk cId="95992585" sldId="263"/>
            <ac:spMk id="27" creationId="{69E6EFEE-6516-482C-B143-F97F9BF89D0E}"/>
          </ac:spMkLst>
        </pc:spChg>
        <pc:spChg chg="add del">
          <ac:chgData name="Kyra Kroll" userId="1ca39997078b1e1c" providerId="LiveId" clId="{B69A2A85-A43E-4C3B-8CBF-8A9B0DBB2E46}" dt="2022-04-29T20:09:47.563" v="4880" actId="26606"/>
          <ac:spMkLst>
            <pc:docMk/>
            <pc:sldMk cId="95992585" sldId="263"/>
            <ac:spMk id="28" creationId="{3DF0D2C0-CD0C-470C-8851-D8B2CC417CB9}"/>
          </ac:spMkLst>
        </pc:spChg>
        <pc:spChg chg="add del">
          <ac:chgData name="Kyra Kroll" userId="1ca39997078b1e1c" providerId="LiveId" clId="{B69A2A85-A43E-4C3B-8CBF-8A9B0DBB2E46}" dt="2022-04-29T20:22:55.141" v="4956" actId="26606"/>
          <ac:spMkLst>
            <pc:docMk/>
            <pc:sldMk cId="95992585" sldId="263"/>
            <ac:spMk id="33" creationId="{16B067B1-F4E5-4FDF-813D-C9E872E80075}"/>
          </ac:spMkLst>
        </pc:spChg>
        <pc:picChg chg="del mod">
          <ac:chgData name="Kyra Kroll" userId="1ca39997078b1e1c" providerId="LiveId" clId="{B69A2A85-A43E-4C3B-8CBF-8A9B0DBB2E46}" dt="2022-04-29T19:21:26.661" v="4682" actId="478"/>
          <ac:picMkLst>
            <pc:docMk/>
            <pc:sldMk cId="95992585" sldId="263"/>
            <ac:picMk id="8" creationId="{772EC7AB-B74A-4E10-978E-112A937947DF}"/>
          </ac:picMkLst>
        </pc:picChg>
        <pc:picChg chg="add mod">
          <ac:chgData name="Kyra Kroll" userId="1ca39997078b1e1c" providerId="LiveId" clId="{B69A2A85-A43E-4C3B-8CBF-8A9B0DBB2E46}" dt="2022-04-29T20:24:51.425" v="4966" actId="1076"/>
          <ac:picMkLst>
            <pc:docMk/>
            <pc:sldMk cId="95992585" sldId="263"/>
            <ac:picMk id="16" creationId="{3167B39C-F3F3-4F8B-B036-0E932C933F11}"/>
          </ac:picMkLst>
        </pc:picChg>
        <pc:picChg chg="add mod ord">
          <ac:chgData name="Kyra Kroll" userId="1ca39997078b1e1c" providerId="LiveId" clId="{B69A2A85-A43E-4C3B-8CBF-8A9B0DBB2E46}" dt="2022-04-29T20:24:39.090" v="4961" actId="167"/>
          <ac:picMkLst>
            <pc:docMk/>
            <pc:sldMk cId="95992585" sldId="263"/>
            <ac:picMk id="18" creationId="{FAECEC11-8922-4326-8331-4AA9C1288EB1}"/>
          </ac:picMkLst>
        </pc:picChg>
      </pc:sldChg>
      <pc:sldChg chg="addSp delSp modSp mod">
        <pc:chgData name="Kyra Kroll" userId="1ca39997078b1e1c" providerId="LiveId" clId="{B69A2A85-A43E-4C3B-8CBF-8A9B0DBB2E46}" dt="2022-04-30T01:53:53.854" v="5593" actId="113"/>
        <pc:sldMkLst>
          <pc:docMk/>
          <pc:sldMk cId="95992585" sldId="264"/>
        </pc:sldMkLst>
        <pc:spChg chg="add mod">
          <ac:chgData name="Kyra Kroll" userId="1ca39997078b1e1c" providerId="LiveId" clId="{B69A2A85-A43E-4C3B-8CBF-8A9B0DBB2E46}" dt="2022-04-29T20:37:05.098" v="5018" actId="113"/>
          <ac:spMkLst>
            <pc:docMk/>
            <pc:sldMk cId="95992585" sldId="264"/>
            <ac:spMk id="2" creationId="{27A83D84-C935-4033-A254-B64B33C52A47}"/>
          </ac:spMkLst>
        </pc:spChg>
        <pc:spChg chg="add del mod">
          <ac:chgData name="Kyra Kroll" userId="1ca39997078b1e1c" providerId="LiveId" clId="{B69A2A85-A43E-4C3B-8CBF-8A9B0DBB2E46}" dt="2022-04-29T19:19:06.861" v="4652" actId="26606"/>
          <ac:spMkLst>
            <pc:docMk/>
            <pc:sldMk cId="95992585" sldId="264"/>
            <ac:spMk id="3" creationId="{7F7AE487-C50D-438B-94EC-4042D8D1765E}"/>
          </ac:spMkLst>
        </pc:spChg>
        <pc:spChg chg="add mod">
          <ac:chgData name="Kyra Kroll" userId="1ca39997078b1e1c" providerId="LiveId" clId="{B69A2A85-A43E-4C3B-8CBF-8A9B0DBB2E46}" dt="2022-04-29T20:29:15.921" v="4983"/>
          <ac:spMkLst>
            <pc:docMk/>
            <pc:sldMk cId="95992585" sldId="264"/>
            <ac:spMk id="18" creationId="{CF8D2918-D9DC-4848-A41E-464DC9FC9C37}"/>
          </ac:spMkLst>
        </pc:spChg>
        <pc:spChg chg="add mod">
          <ac:chgData name="Kyra Kroll" userId="1ca39997078b1e1c" providerId="LiveId" clId="{B69A2A85-A43E-4C3B-8CBF-8A9B0DBB2E46}" dt="2022-04-29T20:29:15.921" v="4983"/>
          <ac:spMkLst>
            <pc:docMk/>
            <pc:sldMk cId="95992585" sldId="264"/>
            <ac:spMk id="19" creationId="{95359A7B-C71E-4498-BAD1-1FAD8947A8ED}"/>
          </ac:spMkLst>
        </pc:spChg>
        <pc:spChg chg="add mod">
          <ac:chgData name="Kyra Kroll" userId="1ca39997078b1e1c" providerId="LiveId" clId="{B69A2A85-A43E-4C3B-8CBF-8A9B0DBB2E46}" dt="2022-04-29T20:29:15.921" v="4983"/>
          <ac:spMkLst>
            <pc:docMk/>
            <pc:sldMk cId="95992585" sldId="264"/>
            <ac:spMk id="20" creationId="{CEAD0838-5510-4222-8BCF-403A6F4B44EA}"/>
          </ac:spMkLst>
        </pc:spChg>
        <pc:spChg chg="add mod">
          <ac:chgData name="Kyra Kroll" userId="1ca39997078b1e1c" providerId="LiveId" clId="{B69A2A85-A43E-4C3B-8CBF-8A9B0DBB2E46}" dt="2022-04-29T20:29:15.921" v="4983"/>
          <ac:spMkLst>
            <pc:docMk/>
            <pc:sldMk cId="95992585" sldId="264"/>
            <ac:spMk id="21" creationId="{EBC17FD7-F844-4E50-962D-892C4BAAD20B}"/>
          </ac:spMkLst>
        </pc:spChg>
        <pc:spChg chg="add mod">
          <ac:chgData name="Kyra Kroll" userId="1ca39997078b1e1c" providerId="LiveId" clId="{B69A2A85-A43E-4C3B-8CBF-8A9B0DBB2E46}" dt="2022-04-29T20:29:15.921" v="4983"/>
          <ac:spMkLst>
            <pc:docMk/>
            <pc:sldMk cId="95992585" sldId="264"/>
            <ac:spMk id="22" creationId="{8BA68EDB-7C48-4559-9ECC-B54A73B0B663}"/>
          </ac:spMkLst>
        </pc:spChg>
        <pc:spChg chg="add mod">
          <ac:chgData name="Kyra Kroll" userId="1ca39997078b1e1c" providerId="LiveId" clId="{B69A2A85-A43E-4C3B-8CBF-8A9B0DBB2E46}" dt="2022-04-29T20:29:15.921" v="4983"/>
          <ac:spMkLst>
            <pc:docMk/>
            <pc:sldMk cId="95992585" sldId="264"/>
            <ac:spMk id="23" creationId="{6E92DA20-0E40-42FA-A345-AAF906D150A8}"/>
          </ac:spMkLst>
        </pc:spChg>
        <pc:spChg chg="add mod">
          <ac:chgData name="Kyra Kroll" userId="1ca39997078b1e1c" providerId="LiveId" clId="{B69A2A85-A43E-4C3B-8CBF-8A9B0DBB2E46}" dt="2022-04-29T20:29:15.921" v="4983"/>
          <ac:spMkLst>
            <pc:docMk/>
            <pc:sldMk cId="95992585" sldId="264"/>
            <ac:spMk id="24" creationId="{66660206-7657-4D6F-BB10-9489F20C64F1}"/>
          </ac:spMkLst>
        </pc:spChg>
        <pc:spChg chg="add mod">
          <ac:chgData name="Kyra Kroll" userId="1ca39997078b1e1c" providerId="LiveId" clId="{B69A2A85-A43E-4C3B-8CBF-8A9B0DBB2E46}" dt="2022-04-29T20:29:15.921" v="4983"/>
          <ac:spMkLst>
            <pc:docMk/>
            <pc:sldMk cId="95992585" sldId="264"/>
            <ac:spMk id="25" creationId="{73F8B666-6CBB-4BA9-A0AD-3FA72CB9AAAE}"/>
          </ac:spMkLst>
        </pc:spChg>
        <pc:spChg chg="add mod">
          <ac:chgData name="Kyra Kroll" userId="1ca39997078b1e1c" providerId="LiveId" clId="{B69A2A85-A43E-4C3B-8CBF-8A9B0DBB2E46}" dt="2022-04-29T20:29:15.921" v="4983"/>
          <ac:spMkLst>
            <pc:docMk/>
            <pc:sldMk cId="95992585" sldId="264"/>
            <ac:spMk id="26" creationId="{DB58F74D-EB99-4847-935D-0F1FD12B7897}"/>
          </ac:spMkLst>
        </pc:spChg>
        <pc:spChg chg="add mod">
          <ac:chgData name="Kyra Kroll" userId="1ca39997078b1e1c" providerId="LiveId" clId="{B69A2A85-A43E-4C3B-8CBF-8A9B0DBB2E46}" dt="2022-04-29T20:29:15.921" v="4983"/>
          <ac:spMkLst>
            <pc:docMk/>
            <pc:sldMk cId="95992585" sldId="264"/>
            <ac:spMk id="27" creationId="{C925430B-1B48-4936-A83C-BC8472168FCC}"/>
          </ac:spMkLst>
        </pc:spChg>
        <pc:spChg chg="add mod">
          <ac:chgData name="Kyra Kroll" userId="1ca39997078b1e1c" providerId="LiveId" clId="{B69A2A85-A43E-4C3B-8CBF-8A9B0DBB2E46}" dt="2022-04-29T20:29:15.921" v="4983"/>
          <ac:spMkLst>
            <pc:docMk/>
            <pc:sldMk cId="95992585" sldId="264"/>
            <ac:spMk id="28" creationId="{26714000-F2FE-4139-A768-926155E9C867}"/>
          </ac:spMkLst>
        </pc:spChg>
        <pc:spChg chg="add mod">
          <ac:chgData name="Kyra Kroll" userId="1ca39997078b1e1c" providerId="LiveId" clId="{B69A2A85-A43E-4C3B-8CBF-8A9B0DBB2E46}" dt="2022-04-29T20:29:15.921" v="4983"/>
          <ac:spMkLst>
            <pc:docMk/>
            <pc:sldMk cId="95992585" sldId="264"/>
            <ac:spMk id="29" creationId="{C512D2FA-11F3-4684-BF2C-FE3BA98E9BD4}"/>
          </ac:spMkLst>
        </pc:spChg>
        <pc:grpChg chg="add mod">
          <ac:chgData name="Kyra Kroll" userId="1ca39997078b1e1c" providerId="LiveId" clId="{B69A2A85-A43E-4C3B-8CBF-8A9B0DBB2E46}" dt="2022-04-29T20:29:15.921" v="4983"/>
          <ac:grpSpMkLst>
            <pc:docMk/>
            <pc:sldMk cId="95992585" sldId="264"/>
            <ac:grpSpMk id="12" creationId="{DCD573E6-750F-4C61-BBB4-A0A836B59F47}"/>
          </ac:grpSpMkLst>
        </pc:grpChg>
        <pc:grpChg chg="add mod">
          <ac:chgData name="Kyra Kroll" userId="1ca39997078b1e1c" providerId="LiveId" clId="{B69A2A85-A43E-4C3B-8CBF-8A9B0DBB2E46}" dt="2022-04-29T20:29:15.921" v="4983"/>
          <ac:grpSpMkLst>
            <pc:docMk/>
            <pc:sldMk cId="95992585" sldId="264"/>
            <ac:grpSpMk id="13" creationId="{9772A81A-D79D-4923-BF29-DF91D7FE0F46}"/>
          </ac:grpSpMkLst>
        </pc:grpChg>
        <pc:grpChg chg="add mod">
          <ac:chgData name="Kyra Kroll" userId="1ca39997078b1e1c" providerId="LiveId" clId="{B69A2A85-A43E-4C3B-8CBF-8A9B0DBB2E46}" dt="2022-04-29T20:29:15.921" v="4983"/>
          <ac:grpSpMkLst>
            <pc:docMk/>
            <pc:sldMk cId="95992585" sldId="264"/>
            <ac:grpSpMk id="14" creationId="{7FB2A4AD-659C-4994-A96C-97052476F049}"/>
          </ac:grpSpMkLst>
        </pc:grpChg>
        <pc:grpChg chg="add mod">
          <ac:chgData name="Kyra Kroll" userId="1ca39997078b1e1c" providerId="LiveId" clId="{B69A2A85-A43E-4C3B-8CBF-8A9B0DBB2E46}" dt="2022-04-29T20:29:15.921" v="4983"/>
          <ac:grpSpMkLst>
            <pc:docMk/>
            <pc:sldMk cId="95992585" sldId="264"/>
            <ac:grpSpMk id="15" creationId="{ECD23C5C-6CDA-49A9-9C04-5333894A44A5}"/>
          </ac:grpSpMkLst>
        </pc:grpChg>
        <pc:grpChg chg="add mod">
          <ac:chgData name="Kyra Kroll" userId="1ca39997078b1e1c" providerId="LiveId" clId="{B69A2A85-A43E-4C3B-8CBF-8A9B0DBB2E46}" dt="2022-04-29T20:29:15.921" v="4983"/>
          <ac:grpSpMkLst>
            <pc:docMk/>
            <pc:sldMk cId="95992585" sldId="264"/>
            <ac:grpSpMk id="16" creationId="{DD50C356-A9F0-4525-80DA-BE4DD143D800}"/>
          </ac:grpSpMkLst>
        </pc:grpChg>
        <pc:grpChg chg="add mod">
          <ac:chgData name="Kyra Kroll" userId="1ca39997078b1e1c" providerId="LiveId" clId="{B69A2A85-A43E-4C3B-8CBF-8A9B0DBB2E46}" dt="2022-04-29T20:29:15.921" v="4983"/>
          <ac:grpSpMkLst>
            <pc:docMk/>
            <pc:sldMk cId="95992585" sldId="264"/>
            <ac:grpSpMk id="17" creationId="{DD219841-A744-4524-A676-0513EDF9BFDF}"/>
          </ac:grpSpMkLst>
        </pc:grpChg>
        <pc:graphicFrameChg chg="add del mod">
          <ac:chgData name="Kyra Kroll" userId="1ca39997078b1e1c" providerId="LiveId" clId="{B69A2A85-A43E-4C3B-8CBF-8A9B0DBB2E46}" dt="2022-04-30T01:53:53.854" v="5593" actId="113"/>
          <ac:graphicFrameMkLst>
            <pc:docMk/>
            <pc:sldMk cId="95992585" sldId="264"/>
            <ac:graphicFrameMk id="11" creationId="{F0F9EBD7-333C-1B6C-5474-119C5E57E489}"/>
          </ac:graphicFrameMkLst>
        </pc:graphicFrameChg>
        <pc:picChg chg="mod modCrop">
          <ac:chgData name="Kyra Kroll" userId="1ca39997078b1e1c" providerId="LiveId" clId="{B69A2A85-A43E-4C3B-8CBF-8A9B0DBB2E46}" dt="2022-04-29T20:36:31.876" v="5014" actId="732"/>
          <ac:picMkLst>
            <pc:docMk/>
            <pc:sldMk cId="95992585" sldId="264"/>
            <ac:picMk id="9" creationId="{4C51985A-2BF2-40C8-A16F-1F4FAB2DC474}"/>
          </ac:picMkLst>
        </pc:picChg>
        <pc:picChg chg="add del mod">
          <ac:chgData name="Kyra Kroll" userId="1ca39997078b1e1c" providerId="LiveId" clId="{B69A2A85-A43E-4C3B-8CBF-8A9B0DBB2E46}" dt="2022-04-29T20:12:25.878" v="4892" actId="478"/>
          <ac:picMkLst>
            <pc:docMk/>
            <pc:sldMk cId="95992585" sldId="264"/>
            <ac:picMk id="1026" creationId="{A84FB2BB-DDD1-4F04-835B-F152C82BAAF1}"/>
          </ac:picMkLst>
        </pc:picChg>
        <pc:picChg chg="add del mod">
          <ac:chgData name="Kyra Kroll" userId="1ca39997078b1e1c" providerId="LiveId" clId="{B69A2A85-A43E-4C3B-8CBF-8A9B0DBB2E46}" dt="2022-04-29T20:15:00.762" v="4900" actId="478"/>
          <ac:picMkLst>
            <pc:docMk/>
            <pc:sldMk cId="95992585" sldId="264"/>
            <ac:picMk id="1028" creationId="{65E82124-8255-47E0-B5E9-28B97536A74E}"/>
          </ac:picMkLst>
        </pc:picChg>
        <pc:picChg chg="add del mod">
          <ac:chgData name="Kyra Kroll" userId="1ca39997078b1e1c" providerId="LiveId" clId="{B69A2A85-A43E-4C3B-8CBF-8A9B0DBB2E46}" dt="2022-04-29T20:18:41.017" v="4947" actId="478"/>
          <ac:picMkLst>
            <pc:docMk/>
            <pc:sldMk cId="95992585" sldId="264"/>
            <ac:picMk id="1030" creationId="{241AB95E-59E7-44CF-A788-EC315E6D35DB}"/>
          </ac:picMkLst>
        </pc:picChg>
        <pc:picChg chg="add del mod">
          <ac:chgData name="Kyra Kroll" userId="1ca39997078b1e1c" providerId="LiveId" clId="{B69A2A85-A43E-4C3B-8CBF-8A9B0DBB2E46}" dt="2022-04-29T20:29:19.919" v="4985" actId="478"/>
          <ac:picMkLst>
            <pc:docMk/>
            <pc:sldMk cId="95992585" sldId="264"/>
            <ac:picMk id="1032" creationId="{0F7FF0A4-D1CF-47FF-9E1C-4AED41708488}"/>
          </ac:picMkLst>
        </pc:picChg>
        <pc:picChg chg="add del">
          <ac:chgData name="Kyra Kroll" userId="1ca39997078b1e1c" providerId="LiveId" clId="{B69A2A85-A43E-4C3B-8CBF-8A9B0DBB2E46}" dt="2022-04-29T20:29:00.492" v="4979"/>
          <ac:picMkLst>
            <pc:docMk/>
            <pc:sldMk cId="95992585" sldId="264"/>
            <ac:picMk id="1034" creationId="{1457B27B-4C70-4173-B150-7415E552CF22}"/>
          </ac:picMkLst>
        </pc:picChg>
        <pc:picChg chg="add del mod">
          <ac:chgData name="Kyra Kroll" userId="1ca39997078b1e1c" providerId="LiveId" clId="{B69A2A85-A43E-4C3B-8CBF-8A9B0DBB2E46}" dt="2022-04-29T20:33:42.662" v="5000" actId="478"/>
          <ac:picMkLst>
            <pc:docMk/>
            <pc:sldMk cId="95992585" sldId="264"/>
            <ac:picMk id="1036" creationId="{ED72A7FC-AB55-4CAC-9D72-2BFE9180F5BD}"/>
          </ac:picMkLst>
        </pc:picChg>
        <pc:picChg chg="add mod">
          <ac:chgData name="Kyra Kroll" userId="1ca39997078b1e1c" providerId="LiveId" clId="{B69A2A85-A43E-4C3B-8CBF-8A9B0DBB2E46}" dt="2022-04-29T20:34:28.657" v="5008"/>
          <ac:picMkLst>
            <pc:docMk/>
            <pc:sldMk cId="95992585" sldId="264"/>
            <ac:picMk id="1038" creationId="{54AD25A9-E404-4F92-AEAE-6109E334B600}"/>
          </ac:picMkLst>
        </pc:picChg>
      </pc:sldChg>
    </pc:docChg>
  </pc:docChgLst>
  <pc:docChgLst>
    <pc:chgData name="Kyra Kroll" userId="1ca39997078b1e1c" providerId="LiveId" clId="{DD4D32A4-A503-4DCD-81C8-FED12B7B1924}"/>
    <pc:docChg chg="modSld">
      <pc:chgData name="Kyra Kroll" userId="1ca39997078b1e1c" providerId="LiveId" clId="{DD4D32A4-A503-4DCD-81C8-FED12B7B1924}" dt="2022-07-07T18:39:32.237" v="0" actId="20577"/>
      <pc:docMkLst>
        <pc:docMk/>
      </pc:docMkLst>
      <pc:sldChg chg="modSp mod">
        <pc:chgData name="Kyra Kroll" userId="1ca39997078b1e1c" providerId="LiveId" clId="{DD4D32A4-A503-4DCD-81C8-FED12B7B1924}" dt="2022-07-07T18:39:32.237" v="0" actId="20577"/>
        <pc:sldMkLst>
          <pc:docMk/>
          <pc:sldMk cId="95992585" sldId="256"/>
        </pc:sldMkLst>
        <pc:spChg chg="mod">
          <ac:chgData name="Kyra Kroll" userId="1ca39997078b1e1c" providerId="LiveId" clId="{DD4D32A4-A503-4DCD-81C8-FED12B7B1924}" dt="2022-07-07T18:39:32.237" v="0" actId="20577"/>
          <ac:spMkLst>
            <pc:docMk/>
            <pc:sldMk cId="95992585" sldId="256"/>
            <ac:spMk id="2" creationId="{6498D8E6-210F-40DE-A2B0-B972A5B1F82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A82447-0F8C-4841-94B5-BA4F0C8D4AF7}" type="doc">
      <dgm:prSet loTypeId="urn:microsoft.com/office/officeart/2016/7/layout/BasicProcessNew" loCatId="process" qsTypeId="urn:microsoft.com/office/officeart/2005/8/quickstyle/simple5" qsCatId="simple" csTypeId="urn:microsoft.com/office/officeart/2005/8/colors/accent3_1" csCatId="accent3" phldr="1"/>
      <dgm:spPr/>
      <dgm:t>
        <a:bodyPr/>
        <a:lstStyle/>
        <a:p>
          <a:endParaRPr lang="en-US"/>
        </a:p>
      </dgm:t>
    </dgm:pt>
    <dgm:pt modelId="{79CA47FF-CF55-49A8-83B0-3DC79F79739A}">
      <dgm:prSet/>
      <dgm:spPr/>
      <dgm:t>
        <a:bodyPr/>
        <a:lstStyle/>
        <a:p>
          <a:r>
            <a:rPr lang="en-US" b="1" dirty="0"/>
            <a:t>EU Retail Mart should open more stores in London, Berlin, Vienna, Madrid, and Paris because those are locations that bring in a lot of sales. </a:t>
          </a:r>
          <a:endParaRPr lang="en-US" dirty="0"/>
        </a:p>
      </dgm:t>
    </dgm:pt>
    <dgm:pt modelId="{E72E5959-A445-4465-B77A-0786D0F493E2}" type="parTrans" cxnId="{5B1EE951-FFF0-4B8D-8E80-FAF4E3843F2B}">
      <dgm:prSet/>
      <dgm:spPr/>
      <dgm:t>
        <a:bodyPr/>
        <a:lstStyle/>
        <a:p>
          <a:endParaRPr lang="en-US"/>
        </a:p>
      </dgm:t>
    </dgm:pt>
    <dgm:pt modelId="{91B0F76A-81B1-470B-BA86-88B5E5BD4953}" type="sibTrans" cxnId="{5B1EE951-FFF0-4B8D-8E80-FAF4E3843F2B}">
      <dgm:prSet/>
      <dgm:spPr/>
      <dgm:t>
        <a:bodyPr/>
        <a:lstStyle/>
        <a:p>
          <a:endParaRPr lang="en-US"/>
        </a:p>
      </dgm:t>
    </dgm:pt>
    <dgm:pt modelId="{3DA25601-875D-4E67-AEC3-4BD8133FCE46}">
      <dgm:prSet/>
      <dgm:spPr/>
      <dgm:t>
        <a:bodyPr/>
        <a:lstStyle/>
        <a:p>
          <a:r>
            <a:rPr lang="en-US" b="1" dirty="0"/>
            <a:t>EU Retail Mart should consider condensing their Office Supplies product line because most of those products do not bring in a lot of sales or profits; more specifically, EU Retail Mart should only include Storage, Appliances, Art, and Binders Sub-Categories. </a:t>
          </a:r>
          <a:endParaRPr lang="en-US" dirty="0"/>
        </a:p>
      </dgm:t>
    </dgm:pt>
    <dgm:pt modelId="{D98D7AF8-C1B6-4366-AC70-123E6E9E666B}" type="parTrans" cxnId="{8188E131-9C78-44F6-8203-EA83AD412528}">
      <dgm:prSet/>
      <dgm:spPr/>
      <dgm:t>
        <a:bodyPr/>
        <a:lstStyle/>
        <a:p>
          <a:endParaRPr lang="en-US"/>
        </a:p>
      </dgm:t>
    </dgm:pt>
    <dgm:pt modelId="{80C4864C-A9D0-43DF-BC25-633DE39C5545}" type="sibTrans" cxnId="{8188E131-9C78-44F6-8203-EA83AD412528}">
      <dgm:prSet/>
      <dgm:spPr/>
      <dgm:t>
        <a:bodyPr/>
        <a:lstStyle/>
        <a:p>
          <a:endParaRPr lang="en-US"/>
        </a:p>
      </dgm:t>
    </dgm:pt>
    <dgm:pt modelId="{D609B5C0-0B02-432E-821A-3136B6AF2509}">
      <dgm:prSet/>
      <dgm:spPr/>
      <dgm:t>
        <a:bodyPr/>
        <a:lstStyle/>
        <a:p>
          <a:r>
            <a:rPr lang="en-US" b="1" dirty="0"/>
            <a:t>Ship products in larger bulks for economy shipping, which will help lower costs. </a:t>
          </a:r>
          <a:endParaRPr lang="en-US" dirty="0"/>
        </a:p>
      </dgm:t>
    </dgm:pt>
    <dgm:pt modelId="{1650EA79-74E4-4026-B02B-5C52697ED344}" type="parTrans" cxnId="{32BA699C-594C-4F4C-8531-4F40C8967D7E}">
      <dgm:prSet/>
      <dgm:spPr/>
      <dgm:t>
        <a:bodyPr/>
        <a:lstStyle/>
        <a:p>
          <a:endParaRPr lang="en-US"/>
        </a:p>
      </dgm:t>
    </dgm:pt>
    <dgm:pt modelId="{16C4150D-45B3-4727-886B-190FE08D10BA}" type="sibTrans" cxnId="{32BA699C-594C-4F4C-8531-4F40C8967D7E}">
      <dgm:prSet/>
      <dgm:spPr/>
      <dgm:t>
        <a:bodyPr/>
        <a:lstStyle/>
        <a:p>
          <a:endParaRPr lang="en-US"/>
        </a:p>
      </dgm:t>
    </dgm:pt>
    <dgm:pt modelId="{04F0B6F7-DA3A-4ECB-BB12-011239B2B9C6}">
      <dgm:prSet/>
      <dgm:spPr/>
      <dgm:t>
        <a:bodyPr/>
        <a:lstStyle/>
        <a:p>
          <a:r>
            <a:rPr lang="en-US" b="1" dirty="0"/>
            <a:t>Focus on Corporate and Consumer Segments; Home Office segment does not bring in a lot of sales for EU Retail Mart. </a:t>
          </a:r>
          <a:endParaRPr lang="en-US" dirty="0"/>
        </a:p>
      </dgm:t>
    </dgm:pt>
    <dgm:pt modelId="{2B1678D5-F641-496A-8E0C-41B2D4262C98}" type="parTrans" cxnId="{D9477F2B-5CBF-4D80-AA15-9B458E0CFBDC}">
      <dgm:prSet/>
      <dgm:spPr/>
      <dgm:t>
        <a:bodyPr/>
        <a:lstStyle/>
        <a:p>
          <a:endParaRPr lang="en-US"/>
        </a:p>
      </dgm:t>
    </dgm:pt>
    <dgm:pt modelId="{A1D5FAFB-924D-4F65-99FB-E203E98066B7}" type="sibTrans" cxnId="{D9477F2B-5CBF-4D80-AA15-9B458E0CFBDC}">
      <dgm:prSet/>
      <dgm:spPr/>
      <dgm:t>
        <a:bodyPr/>
        <a:lstStyle/>
        <a:p>
          <a:endParaRPr lang="en-US"/>
        </a:p>
      </dgm:t>
    </dgm:pt>
    <dgm:pt modelId="{C3BF3C67-367B-4790-9F4E-803BF45F6415}">
      <dgm:prSet/>
      <dgm:spPr/>
      <dgm:t>
        <a:bodyPr/>
        <a:lstStyle/>
        <a:p>
          <a:r>
            <a:rPr lang="en-US" b="1" dirty="0"/>
            <a:t>Increase investment in the Technology Category- it generates the most amount of sales and profits. EU Retail Mart can expand product offerings in this Category or offer technology services.</a:t>
          </a:r>
          <a:endParaRPr lang="en-US" dirty="0"/>
        </a:p>
      </dgm:t>
    </dgm:pt>
    <dgm:pt modelId="{6790F02F-8842-4B51-BE53-8645F474016C}" type="parTrans" cxnId="{0225BB12-1EEE-43AD-9CA3-584963771C51}">
      <dgm:prSet/>
      <dgm:spPr/>
      <dgm:t>
        <a:bodyPr/>
        <a:lstStyle/>
        <a:p>
          <a:endParaRPr lang="en-US"/>
        </a:p>
      </dgm:t>
    </dgm:pt>
    <dgm:pt modelId="{B78FEE7C-3E57-4063-9820-D78EFA8C4A5B}" type="sibTrans" cxnId="{0225BB12-1EEE-43AD-9CA3-584963771C51}">
      <dgm:prSet/>
      <dgm:spPr/>
      <dgm:t>
        <a:bodyPr/>
        <a:lstStyle/>
        <a:p>
          <a:endParaRPr lang="en-US"/>
        </a:p>
      </dgm:t>
    </dgm:pt>
    <dgm:pt modelId="{EA863DAF-77CA-4AA7-9780-52A052C1F947}">
      <dgm:prSet/>
      <dgm:spPr/>
      <dgm:t>
        <a:bodyPr/>
        <a:lstStyle/>
        <a:p>
          <a:r>
            <a:rPr lang="en-US" b="1" dirty="0"/>
            <a:t>Focus on Bookcases, Phones, Copiers, Chairs, and Appliances. Invest in these products by offering different versions, colors, or styles. These products bring in the most profits and sales.  </a:t>
          </a:r>
        </a:p>
      </dgm:t>
    </dgm:pt>
    <dgm:pt modelId="{B6958DDD-3BA2-45E4-8E10-74F91AD1689D}" type="parTrans" cxnId="{34B5D674-9DC9-44CD-9641-F789BED51479}">
      <dgm:prSet/>
      <dgm:spPr/>
      <dgm:t>
        <a:bodyPr/>
        <a:lstStyle/>
        <a:p>
          <a:endParaRPr lang="en-US"/>
        </a:p>
      </dgm:t>
    </dgm:pt>
    <dgm:pt modelId="{DC46EDFB-C9F7-4BC6-A42C-4BE50479440C}" type="sibTrans" cxnId="{34B5D674-9DC9-44CD-9641-F789BED51479}">
      <dgm:prSet/>
      <dgm:spPr/>
      <dgm:t>
        <a:bodyPr/>
        <a:lstStyle/>
        <a:p>
          <a:endParaRPr lang="en-US"/>
        </a:p>
      </dgm:t>
    </dgm:pt>
    <dgm:pt modelId="{055F1EC6-B4DF-4BE2-B3E6-A9F27AFAE556}">
      <dgm:prSet/>
      <dgm:spPr/>
      <dgm:t>
        <a:bodyPr/>
        <a:lstStyle/>
        <a:p>
          <a:r>
            <a:rPr lang="en-US" b="1" dirty="0"/>
            <a:t>Get rid of Tables completely- they bring in negative profitability and do not help the business. </a:t>
          </a:r>
        </a:p>
      </dgm:t>
    </dgm:pt>
    <dgm:pt modelId="{F4BA8BC2-4686-4434-804D-C9538C781A88}" type="parTrans" cxnId="{1201ED0B-8CCA-46AE-B613-8818D5CB2C51}">
      <dgm:prSet/>
      <dgm:spPr/>
      <dgm:t>
        <a:bodyPr/>
        <a:lstStyle/>
        <a:p>
          <a:endParaRPr lang="en-US"/>
        </a:p>
      </dgm:t>
    </dgm:pt>
    <dgm:pt modelId="{ECA357D8-DDE3-4229-AB0D-F65EC0B8299C}" type="sibTrans" cxnId="{1201ED0B-8CCA-46AE-B613-8818D5CB2C51}">
      <dgm:prSet/>
      <dgm:spPr/>
      <dgm:t>
        <a:bodyPr/>
        <a:lstStyle/>
        <a:p>
          <a:endParaRPr lang="en-US"/>
        </a:p>
      </dgm:t>
    </dgm:pt>
    <dgm:pt modelId="{DF965573-7421-4D57-94AA-569B435A76B4}" type="pres">
      <dgm:prSet presAssocID="{EDA82447-0F8C-4841-94B5-BA4F0C8D4AF7}" presName="Name0" presStyleCnt="0">
        <dgm:presLayoutVars>
          <dgm:dir/>
          <dgm:resizeHandles val="exact"/>
        </dgm:presLayoutVars>
      </dgm:prSet>
      <dgm:spPr/>
    </dgm:pt>
    <dgm:pt modelId="{A81E65DB-F576-4CEB-9497-DD0A61C5AB8C}" type="pres">
      <dgm:prSet presAssocID="{79CA47FF-CF55-49A8-83B0-3DC79F79739A}" presName="node" presStyleLbl="node1" presStyleIdx="0" presStyleCnt="13">
        <dgm:presLayoutVars>
          <dgm:bulletEnabled val="1"/>
        </dgm:presLayoutVars>
      </dgm:prSet>
      <dgm:spPr/>
    </dgm:pt>
    <dgm:pt modelId="{3CCEBD39-219D-4B42-B666-AEA97DF1C66A}" type="pres">
      <dgm:prSet presAssocID="{91B0F76A-81B1-470B-BA86-88B5E5BD4953}" presName="sibTransSpacerBeforeConnector" presStyleCnt="0"/>
      <dgm:spPr/>
    </dgm:pt>
    <dgm:pt modelId="{9D84EC39-E650-4E33-9E06-C8029D314B94}" type="pres">
      <dgm:prSet presAssocID="{91B0F76A-81B1-470B-BA86-88B5E5BD4953}" presName="sibTrans" presStyleLbl="node1" presStyleIdx="1" presStyleCnt="13"/>
      <dgm:spPr/>
    </dgm:pt>
    <dgm:pt modelId="{227F7F60-2FDE-42B4-BB61-BBA73083E36C}" type="pres">
      <dgm:prSet presAssocID="{91B0F76A-81B1-470B-BA86-88B5E5BD4953}" presName="sibTransSpacerAfterConnector" presStyleCnt="0"/>
      <dgm:spPr/>
    </dgm:pt>
    <dgm:pt modelId="{CAC395E3-2BCF-4C61-814C-881681C744E0}" type="pres">
      <dgm:prSet presAssocID="{3DA25601-875D-4E67-AEC3-4BD8133FCE46}" presName="node" presStyleLbl="node1" presStyleIdx="2" presStyleCnt="13">
        <dgm:presLayoutVars>
          <dgm:bulletEnabled val="1"/>
        </dgm:presLayoutVars>
      </dgm:prSet>
      <dgm:spPr/>
    </dgm:pt>
    <dgm:pt modelId="{C2F9BE45-62E2-46D1-B0E1-80A600AEFF6F}" type="pres">
      <dgm:prSet presAssocID="{80C4864C-A9D0-43DF-BC25-633DE39C5545}" presName="sibTransSpacerBeforeConnector" presStyleCnt="0"/>
      <dgm:spPr/>
    </dgm:pt>
    <dgm:pt modelId="{A66A00A8-0127-4EB9-8EF0-62BEF98D6821}" type="pres">
      <dgm:prSet presAssocID="{80C4864C-A9D0-43DF-BC25-633DE39C5545}" presName="sibTrans" presStyleLbl="node1" presStyleIdx="3" presStyleCnt="13"/>
      <dgm:spPr/>
    </dgm:pt>
    <dgm:pt modelId="{168CF536-3E40-4DA7-8BCB-8F2A88A748B2}" type="pres">
      <dgm:prSet presAssocID="{80C4864C-A9D0-43DF-BC25-633DE39C5545}" presName="sibTransSpacerAfterConnector" presStyleCnt="0"/>
      <dgm:spPr/>
    </dgm:pt>
    <dgm:pt modelId="{20A1D698-2309-4AB8-A223-E518A395288E}" type="pres">
      <dgm:prSet presAssocID="{D609B5C0-0B02-432E-821A-3136B6AF2509}" presName="node" presStyleLbl="node1" presStyleIdx="4" presStyleCnt="13">
        <dgm:presLayoutVars>
          <dgm:bulletEnabled val="1"/>
        </dgm:presLayoutVars>
      </dgm:prSet>
      <dgm:spPr/>
    </dgm:pt>
    <dgm:pt modelId="{FE1FCD33-37B9-4947-BBF1-6F359AD48653}" type="pres">
      <dgm:prSet presAssocID="{16C4150D-45B3-4727-886B-190FE08D10BA}" presName="sibTransSpacerBeforeConnector" presStyleCnt="0"/>
      <dgm:spPr/>
    </dgm:pt>
    <dgm:pt modelId="{34576248-0A1A-4AB7-9019-D41E74EC3834}" type="pres">
      <dgm:prSet presAssocID="{16C4150D-45B3-4727-886B-190FE08D10BA}" presName="sibTrans" presStyleLbl="node1" presStyleIdx="5" presStyleCnt="13"/>
      <dgm:spPr/>
    </dgm:pt>
    <dgm:pt modelId="{2364C670-4885-473A-AC07-021449860ED4}" type="pres">
      <dgm:prSet presAssocID="{16C4150D-45B3-4727-886B-190FE08D10BA}" presName="sibTransSpacerAfterConnector" presStyleCnt="0"/>
      <dgm:spPr/>
    </dgm:pt>
    <dgm:pt modelId="{3F4E3821-F8AF-4889-8418-1CA611A02C94}" type="pres">
      <dgm:prSet presAssocID="{04F0B6F7-DA3A-4ECB-BB12-011239B2B9C6}" presName="node" presStyleLbl="node1" presStyleIdx="6" presStyleCnt="13">
        <dgm:presLayoutVars>
          <dgm:bulletEnabled val="1"/>
        </dgm:presLayoutVars>
      </dgm:prSet>
      <dgm:spPr/>
    </dgm:pt>
    <dgm:pt modelId="{42746993-41A1-47F3-A6A8-FE530A3CDC69}" type="pres">
      <dgm:prSet presAssocID="{A1D5FAFB-924D-4F65-99FB-E203E98066B7}" presName="sibTransSpacerBeforeConnector" presStyleCnt="0"/>
      <dgm:spPr/>
    </dgm:pt>
    <dgm:pt modelId="{408ACF79-D706-4B06-914E-1DBA5B01EF6F}" type="pres">
      <dgm:prSet presAssocID="{A1D5FAFB-924D-4F65-99FB-E203E98066B7}" presName="sibTrans" presStyleLbl="node1" presStyleIdx="7" presStyleCnt="13"/>
      <dgm:spPr/>
    </dgm:pt>
    <dgm:pt modelId="{1CCB0D28-72D0-476C-B738-53AEBEE01289}" type="pres">
      <dgm:prSet presAssocID="{A1D5FAFB-924D-4F65-99FB-E203E98066B7}" presName="sibTransSpacerAfterConnector" presStyleCnt="0"/>
      <dgm:spPr/>
    </dgm:pt>
    <dgm:pt modelId="{564D8038-860F-4C19-AB7E-E5FFB49DFF95}" type="pres">
      <dgm:prSet presAssocID="{C3BF3C67-367B-4790-9F4E-803BF45F6415}" presName="node" presStyleLbl="node1" presStyleIdx="8" presStyleCnt="13">
        <dgm:presLayoutVars>
          <dgm:bulletEnabled val="1"/>
        </dgm:presLayoutVars>
      </dgm:prSet>
      <dgm:spPr/>
    </dgm:pt>
    <dgm:pt modelId="{7839C470-CAA1-425B-A29F-CA4144A3F3CF}" type="pres">
      <dgm:prSet presAssocID="{B78FEE7C-3E57-4063-9820-D78EFA8C4A5B}" presName="sibTransSpacerBeforeConnector" presStyleCnt="0"/>
      <dgm:spPr/>
    </dgm:pt>
    <dgm:pt modelId="{93CD9895-69DA-4FB3-BCEE-848126BBC5A6}" type="pres">
      <dgm:prSet presAssocID="{B78FEE7C-3E57-4063-9820-D78EFA8C4A5B}" presName="sibTrans" presStyleLbl="node1" presStyleIdx="9" presStyleCnt="13"/>
      <dgm:spPr/>
    </dgm:pt>
    <dgm:pt modelId="{FF0A8C6E-7E91-4489-AA93-918D7A953488}" type="pres">
      <dgm:prSet presAssocID="{B78FEE7C-3E57-4063-9820-D78EFA8C4A5B}" presName="sibTransSpacerAfterConnector" presStyleCnt="0"/>
      <dgm:spPr/>
    </dgm:pt>
    <dgm:pt modelId="{37EC5BFA-2BBD-4493-8E1A-5C301F45AF7D}" type="pres">
      <dgm:prSet presAssocID="{EA863DAF-77CA-4AA7-9780-52A052C1F947}" presName="node" presStyleLbl="node1" presStyleIdx="10" presStyleCnt="13">
        <dgm:presLayoutVars>
          <dgm:bulletEnabled val="1"/>
        </dgm:presLayoutVars>
      </dgm:prSet>
      <dgm:spPr/>
    </dgm:pt>
    <dgm:pt modelId="{83CE3FA6-0A86-445E-8197-44D2FE7A56B3}" type="pres">
      <dgm:prSet presAssocID="{DC46EDFB-C9F7-4BC6-A42C-4BE50479440C}" presName="sibTransSpacerBeforeConnector" presStyleCnt="0"/>
      <dgm:spPr/>
    </dgm:pt>
    <dgm:pt modelId="{945320A0-0578-4E06-9825-B27E7E2E936D}" type="pres">
      <dgm:prSet presAssocID="{DC46EDFB-C9F7-4BC6-A42C-4BE50479440C}" presName="sibTrans" presStyleLbl="node1" presStyleIdx="11" presStyleCnt="13"/>
      <dgm:spPr/>
    </dgm:pt>
    <dgm:pt modelId="{10449E6D-CD26-454C-A7F2-B28E476F8DDD}" type="pres">
      <dgm:prSet presAssocID="{DC46EDFB-C9F7-4BC6-A42C-4BE50479440C}" presName="sibTransSpacerAfterConnector" presStyleCnt="0"/>
      <dgm:spPr/>
    </dgm:pt>
    <dgm:pt modelId="{0B1D67D2-3568-4B1A-8128-85FCC19230B6}" type="pres">
      <dgm:prSet presAssocID="{055F1EC6-B4DF-4BE2-B3E6-A9F27AFAE556}" presName="node" presStyleLbl="node1" presStyleIdx="12" presStyleCnt="13">
        <dgm:presLayoutVars>
          <dgm:bulletEnabled val="1"/>
        </dgm:presLayoutVars>
      </dgm:prSet>
      <dgm:spPr/>
    </dgm:pt>
  </dgm:ptLst>
  <dgm:cxnLst>
    <dgm:cxn modelId="{220CA308-C61F-494A-B17D-A363ECA17C7E}" type="presOf" srcId="{055F1EC6-B4DF-4BE2-B3E6-A9F27AFAE556}" destId="{0B1D67D2-3568-4B1A-8128-85FCC19230B6}" srcOrd="0" destOrd="0" presId="urn:microsoft.com/office/officeart/2016/7/layout/BasicProcessNew"/>
    <dgm:cxn modelId="{1201ED0B-8CCA-46AE-B613-8818D5CB2C51}" srcId="{EDA82447-0F8C-4841-94B5-BA4F0C8D4AF7}" destId="{055F1EC6-B4DF-4BE2-B3E6-A9F27AFAE556}" srcOrd="6" destOrd="0" parTransId="{F4BA8BC2-4686-4434-804D-C9538C781A88}" sibTransId="{ECA357D8-DDE3-4229-AB0D-F65EC0B8299C}"/>
    <dgm:cxn modelId="{0225BB12-1EEE-43AD-9CA3-584963771C51}" srcId="{EDA82447-0F8C-4841-94B5-BA4F0C8D4AF7}" destId="{C3BF3C67-367B-4790-9F4E-803BF45F6415}" srcOrd="4" destOrd="0" parTransId="{6790F02F-8842-4B51-BE53-8645F474016C}" sibTransId="{B78FEE7C-3E57-4063-9820-D78EFA8C4A5B}"/>
    <dgm:cxn modelId="{D9477F2B-5CBF-4D80-AA15-9B458E0CFBDC}" srcId="{EDA82447-0F8C-4841-94B5-BA4F0C8D4AF7}" destId="{04F0B6F7-DA3A-4ECB-BB12-011239B2B9C6}" srcOrd="3" destOrd="0" parTransId="{2B1678D5-F641-496A-8E0C-41B2D4262C98}" sibTransId="{A1D5FAFB-924D-4F65-99FB-E203E98066B7}"/>
    <dgm:cxn modelId="{8188E131-9C78-44F6-8203-EA83AD412528}" srcId="{EDA82447-0F8C-4841-94B5-BA4F0C8D4AF7}" destId="{3DA25601-875D-4E67-AEC3-4BD8133FCE46}" srcOrd="1" destOrd="0" parTransId="{D98D7AF8-C1B6-4366-AC70-123E6E9E666B}" sibTransId="{80C4864C-A9D0-43DF-BC25-633DE39C5545}"/>
    <dgm:cxn modelId="{581E5443-C3BB-4C9F-86AD-5866095DB7ED}" type="presOf" srcId="{04F0B6F7-DA3A-4ECB-BB12-011239B2B9C6}" destId="{3F4E3821-F8AF-4889-8418-1CA611A02C94}" srcOrd="0" destOrd="0" presId="urn:microsoft.com/office/officeart/2016/7/layout/BasicProcessNew"/>
    <dgm:cxn modelId="{0C96C647-2265-43FD-8166-2ABAD371DE50}" type="presOf" srcId="{A1D5FAFB-924D-4F65-99FB-E203E98066B7}" destId="{408ACF79-D706-4B06-914E-1DBA5B01EF6F}" srcOrd="0" destOrd="0" presId="urn:microsoft.com/office/officeart/2016/7/layout/BasicProcessNew"/>
    <dgm:cxn modelId="{85731469-DBD8-4EB1-B275-AC96A4FCB87C}" type="presOf" srcId="{EDA82447-0F8C-4841-94B5-BA4F0C8D4AF7}" destId="{DF965573-7421-4D57-94AA-569B435A76B4}" srcOrd="0" destOrd="0" presId="urn:microsoft.com/office/officeart/2016/7/layout/BasicProcessNew"/>
    <dgm:cxn modelId="{5B1EE951-FFF0-4B8D-8E80-FAF4E3843F2B}" srcId="{EDA82447-0F8C-4841-94B5-BA4F0C8D4AF7}" destId="{79CA47FF-CF55-49A8-83B0-3DC79F79739A}" srcOrd="0" destOrd="0" parTransId="{E72E5959-A445-4465-B77A-0786D0F493E2}" sibTransId="{91B0F76A-81B1-470B-BA86-88B5E5BD4953}"/>
    <dgm:cxn modelId="{34B5D674-9DC9-44CD-9641-F789BED51479}" srcId="{EDA82447-0F8C-4841-94B5-BA4F0C8D4AF7}" destId="{EA863DAF-77CA-4AA7-9780-52A052C1F947}" srcOrd="5" destOrd="0" parTransId="{B6958DDD-3BA2-45E4-8E10-74F91AD1689D}" sibTransId="{DC46EDFB-C9F7-4BC6-A42C-4BE50479440C}"/>
    <dgm:cxn modelId="{F6FBAF85-917C-4366-9527-A0044BFE72CE}" type="presOf" srcId="{DC46EDFB-C9F7-4BC6-A42C-4BE50479440C}" destId="{945320A0-0578-4E06-9825-B27E7E2E936D}" srcOrd="0" destOrd="0" presId="urn:microsoft.com/office/officeart/2016/7/layout/BasicProcessNew"/>
    <dgm:cxn modelId="{DDF8959A-33F4-4033-9CB1-3984691C87E5}" type="presOf" srcId="{91B0F76A-81B1-470B-BA86-88B5E5BD4953}" destId="{9D84EC39-E650-4E33-9E06-C8029D314B94}" srcOrd="0" destOrd="0" presId="urn:microsoft.com/office/officeart/2016/7/layout/BasicProcessNew"/>
    <dgm:cxn modelId="{32BA699C-594C-4F4C-8531-4F40C8967D7E}" srcId="{EDA82447-0F8C-4841-94B5-BA4F0C8D4AF7}" destId="{D609B5C0-0B02-432E-821A-3136B6AF2509}" srcOrd="2" destOrd="0" parTransId="{1650EA79-74E4-4026-B02B-5C52697ED344}" sibTransId="{16C4150D-45B3-4727-886B-190FE08D10BA}"/>
    <dgm:cxn modelId="{338CFD9D-EE09-447C-BC4C-7F1252589A29}" type="presOf" srcId="{16C4150D-45B3-4727-886B-190FE08D10BA}" destId="{34576248-0A1A-4AB7-9019-D41E74EC3834}" srcOrd="0" destOrd="0" presId="urn:microsoft.com/office/officeart/2016/7/layout/BasicProcessNew"/>
    <dgm:cxn modelId="{239558B2-E6C3-4DAE-B36B-1A5453C70235}" type="presOf" srcId="{3DA25601-875D-4E67-AEC3-4BD8133FCE46}" destId="{CAC395E3-2BCF-4C61-814C-881681C744E0}" srcOrd="0" destOrd="0" presId="urn:microsoft.com/office/officeart/2016/7/layout/BasicProcessNew"/>
    <dgm:cxn modelId="{AA22D2B2-D862-4277-B588-774246A7FB59}" type="presOf" srcId="{B78FEE7C-3E57-4063-9820-D78EFA8C4A5B}" destId="{93CD9895-69DA-4FB3-BCEE-848126BBC5A6}" srcOrd="0" destOrd="0" presId="urn:microsoft.com/office/officeart/2016/7/layout/BasicProcessNew"/>
    <dgm:cxn modelId="{A5BD85C4-F356-4BF2-B891-D1FA59081BE5}" type="presOf" srcId="{C3BF3C67-367B-4790-9F4E-803BF45F6415}" destId="{564D8038-860F-4C19-AB7E-E5FFB49DFF95}" srcOrd="0" destOrd="0" presId="urn:microsoft.com/office/officeart/2016/7/layout/BasicProcessNew"/>
    <dgm:cxn modelId="{EBB786D6-CE7E-4A18-A6D7-F87FD8FFDC95}" type="presOf" srcId="{80C4864C-A9D0-43DF-BC25-633DE39C5545}" destId="{A66A00A8-0127-4EB9-8EF0-62BEF98D6821}" srcOrd="0" destOrd="0" presId="urn:microsoft.com/office/officeart/2016/7/layout/BasicProcessNew"/>
    <dgm:cxn modelId="{1CB3FAD8-99B6-42A4-989A-8CA1FA7E309B}" type="presOf" srcId="{79CA47FF-CF55-49A8-83B0-3DC79F79739A}" destId="{A81E65DB-F576-4CEB-9497-DD0A61C5AB8C}" srcOrd="0" destOrd="0" presId="urn:microsoft.com/office/officeart/2016/7/layout/BasicProcessNew"/>
    <dgm:cxn modelId="{9D2507F2-B3F2-44BE-8423-3DF6F144E14A}" type="presOf" srcId="{D609B5C0-0B02-432E-821A-3136B6AF2509}" destId="{20A1D698-2309-4AB8-A223-E518A395288E}" srcOrd="0" destOrd="0" presId="urn:microsoft.com/office/officeart/2016/7/layout/BasicProcessNew"/>
    <dgm:cxn modelId="{5367BDF4-4FE3-4638-8FDC-11E30C7BCBBF}" type="presOf" srcId="{EA863DAF-77CA-4AA7-9780-52A052C1F947}" destId="{37EC5BFA-2BBD-4493-8E1A-5C301F45AF7D}" srcOrd="0" destOrd="0" presId="urn:microsoft.com/office/officeart/2016/7/layout/BasicProcessNew"/>
    <dgm:cxn modelId="{33C97444-CF8D-439D-8BCE-FF177CFBAA97}" type="presParOf" srcId="{DF965573-7421-4D57-94AA-569B435A76B4}" destId="{A81E65DB-F576-4CEB-9497-DD0A61C5AB8C}" srcOrd="0" destOrd="0" presId="urn:microsoft.com/office/officeart/2016/7/layout/BasicProcessNew"/>
    <dgm:cxn modelId="{86A0F2E2-25CA-44D7-A46E-AA543C0AB13F}" type="presParOf" srcId="{DF965573-7421-4D57-94AA-569B435A76B4}" destId="{3CCEBD39-219D-4B42-B666-AEA97DF1C66A}" srcOrd="1" destOrd="0" presId="urn:microsoft.com/office/officeart/2016/7/layout/BasicProcessNew"/>
    <dgm:cxn modelId="{1077C31E-5081-4DF8-8BF7-318579B6EAD9}" type="presParOf" srcId="{DF965573-7421-4D57-94AA-569B435A76B4}" destId="{9D84EC39-E650-4E33-9E06-C8029D314B94}" srcOrd="2" destOrd="0" presId="urn:microsoft.com/office/officeart/2016/7/layout/BasicProcessNew"/>
    <dgm:cxn modelId="{D03A2A40-6A26-46C0-9849-BD2D19E0880B}" type="presParOf" srcId="{DF965573-7421-4D57-94AA-569B435A76B4}" destId="{227F7F60-2FDE-42B4-BB61-BBA73083E36C}" srcOrd="3" destOrd="0" presId="urn:microsoft.com/office/officeart/2016/7/layout/BasicProcessNew"/>
    <dgm:cxn modelId="{B3E62D5E-7985-4333-BC48-E8E444ABA1C3}" type="presParOf" srcId="{DF965573-7421-4D57-94AA-569B435A76B4}" destId="{CAC395E3-2BCF-4C61-814C-881681C744E0}" srcOrd="4" destOrd="0" presId="urn:microsoft.com/office/officeart/2016/7/layout/BasicProcessNew"/>
    <dgm:cxn modelId="{A442C851-675E-40AD-B992-72CBB3F245B8}" type="presParOf" srcId="{DF965573-7421-4D57-94AA-569B435A76B4}" destId="{C2F9BE45-62E2-46D1-B0E1-80A600AEFF6F}" srcOrd="5" destOrd="0" presId="urn:microsoft.com/office/officeart/2016/7/layout/BasicProcessNew"/>
    <dgm:cxn modelId="{289FE992-5880-4277-8F47-C4B12AD8CE95}" type="presParOf" srcId="{DF965573-7421-4D57-94AA-569B435A76B4}" destId="{A66A00A8-0127-4EB9-8EF0-62BEF98D6821}" srcOrd="6" destOrd="0" presId="urn:microsoft.com/office/officeart/2016/7/layout/BasicProcessNew"/>
    <dgm:cxn modelId="{EE796066-3305-49CE-8780-3BD26C4F2C42}" type="presParOf" srcId="{DF965573-7421-4D57-94AA-569B435A76B4}" destId="{168CF536-3E40-4DA7-8BCB-8F2A88A748B2}" srcOrd="7" destOrd="0" presId="urn:microsoft.com/office/officeart/2016/7/layout/BasicProcessNew"/>
    <dgm:cxn modelId="{ADFD1036-706A-401A-BADE-D8EB30148923}" type="presParOf" srcId="{DF965573-7421-4D57-94AA-569B435A76B4}" destId="{20A1D698-2309-4AB8-A223-E518A395288E}" srcOrd="8" destOrd="0" presId="urn:microsoft.com/office/officeart/2016/7/layout/BasicProcessNew"/>
    <dgm:cxn modelId="{36DE1736-A197-4357-860C-3709D1494256}" type="presParOf" srcId="{DF965573-7421-4D57-94AA-569B435A76B4}" destId="{FE1FCD33-37B9-4947-BBF1-6F359AD48653}" srcOrd="9" destOrd="0" presId="urn:microsoft.com/office/officeart/2016/7/layout/BasicProcessNew"/>
    <dgm:cxn modelId="{10EE5766-A2CE-44A4-A492-D2434A4286BA}" type="presParOf" srcId="{DF965573-7421-4D57-94AA-569B435A76B4}" destId="{34576248-0A1A-4AB7-9019-D41E74EC3834}" srcOrd="10" destOrd="0" presId="urn:microsoft.com/office/officeart/2016/7/layout/BasicProcessNew"/>
    <dgm:cxn modelId="{64678219-6D0E-4FA2-BCED-0298B8652423}" type="presParOf" srcId="{DF965573-7421-4D57-94AA-569B435A76B4}" destId="{2364C670-4885-473A-AC07-021449860ED4}" srcOrd="11" destOrd="0" presId="urn:microsoft.com/office/officeart/2016/7/layout/BasicProcessNew"/>
    <dgm:cxn modelId="{327A4511-11BD-49A1-B84A-B7E36273C15F}" type="presParOf" srcId="{DF965573-7421-4D57-94AA-569B435A76B4}" destId="{3F4E3821-F8AF-4889-8418-1CA611A02C94}" srcOrd="12" destOrd="0" presId="urn:microsoft.com/office/officeart/2016/7/layout/BasicProcessNew"/>
    <dgm:cxn modelId="{A998AE0F-BF9C-49C3-844C-217AC3C255EC}" type="presParOf" srcId="{DF965573-7421-4D57-94AA-569B435A76B4}" destId="{42746993-41A1-47F3-A6A8-FE530A3CDC69}" srcOrd="13" destOrd="0" presId="urn:microsoft.com/office/officeart/2016/7/layout/BasicProcessNew"/>
    <dgm:cxn modelId="{EA2FD7DD-9CA9-4210-AE09-5E5720B1CFEC}" type="presParOf" srcId="{DF965573-7421-4D57-94AA-569B435A76B4}" destId="{408ACF79-D706-4B06-914E-1DBA5B01EF6F}" srcOrd="14" destOrd="0" presId="urn:microsoft.com/office/officeart/2016/7/layout/BasicProcessNew"/>
    <dgm:cxn modelId="{146DE88E-82AA-4FEE-847A-CEFEFE25FBC8}" type="presParOf" srcId="{DF965573-7421-4D57-94AA-569B435A76B4}" destId="{1CCB0D28-72D0-476C-B738-53AEBEE01289}" srcOrd="15" destOrd="0" presId="urn:microsoft.com/office/officeart/2016/7/layout/BasicProcessNew"/>
    <dgm:cxn modelId="{7EF5A680-86A2-4041-A630-AE069B133C50}" type="presParOf" srcId="{DF965573-7421-4D57-94AA-569B435A76B4}" destId="{564D8038-860F-4C19-AB7E-E5FFB49DFF95}" srcOrd="16" destOrd="0" presId="urn:microsoft.com/office/officeart/2016/7/layout/BasicProcessNew"/>
    <dgm:cxn modelId="{46218B63-710F-4DA7-AD70-BFD1C9B36112}" type="presParOf" srcId="{DF965573-7421-4D57-94AA-569B435A76B4}" destId="{7839C470-CAA1-425B-A29F-CA4144A3F3CF}" srcOrd="17" destOrd="0" presId="urn:microsoft.com/office/officeart/2016/7/layout/BasicProcessNew"/>
    <dgm:cxn modelId="{4AE514B6-E521-49DE-BDB5-9467292B190C}" type="presParOf" srcId="{DF965573-7421-4D57-94AA-569B435A76B4}" destId="{93CD9895-69DA-4FB3-BCEE-848126BBC5A6}" srcOrd="18" destOrd="0" presId="urn:microsoft.com/office/officeart/2016/7/layout/BasicProcessNew"/>
    <dgm:cxn modelId="{2862B179-95CB-4186-8B72-758E87DF6E63}" type="presParOf" srcId="{DF965573-7421-4D57-94AA-569B435A76B4}" destId="{FF0A8C6E-7E91-4489-AA93-918D7A953488}" srcOrd="19" destOrd="0" presId="urn:microsoft.com/office/officeart/2016/7/layout/BasicProcessNew"/>
    <dgm:cxn modelId="{EBFA44AE-798B-4F26-B5BB-6552E1F65C51}" type="presParOf" srcId="{DF965573-7421-4D57-94AA-569B435A76B4}" destId="{37EC5BFA-2BBD-4493-8E1A-5C301F45AF7D}" srcOrd="20" destOrd="0" presId="urn:microsoft.com/office/officeart/2016/7/layout/BasicProcessNew"/>
    <dgm:cxn modelId="{2A4F4A8A-A0BF-427D-8E0A-6DE73EE849A4}" type="presParOf" srcId="{DF965573-7421-4D57-94AA-569B435A76B4}" destId="{83CE3FA6-0A86-445E-8197-44D2FE7A56B3}" srcOrd="21" destOrd="0" presId="urn:microsoft.com/office/officeart/2016/7/layout/BasicProcessNew"/>
    <dgm:cxn modelId="{E7BE1D48-50F3-4FD0-91B6-E3FB0924BD90}" type="presParOf" srcId="{DF965573-7421-4D57-94AA-569B435A76B4}" destId="{945320A0-0578-4E06-9825-B27E7E2E936D}" srcOrd="22" destOrd="0" presId="urn:microsoft.com/office/officeart/2016/7/layout/BasicProcessNew"/>
    <dgm:cxn modelId="{5A904E93-09E4-49FB-B83D-C6D3799C13FB}" type="presParOf" srcId="{DF965573-7421-4D57-94AA-569B435A76B4}" destId="{10449E6D-CD26-454C-A7F2-B28E476F8DDD}" srcOrd="23" destOrd="0" presId="urn:microsoft.com/office/officeart/2016/7/layout/BasicProcessNew"/>
    <dgm:cxn modelId="{22660358-2937-4E54-A0F5-A56C66F3D2A3}" type="presParOf" srcId="{DF965573-7421-4D57-94AA-569B435A76B4}" destId="{0B1D67D2-3568-4B1A-8128-85FCC19230B6}" srcOrd="24"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E65DB-F576-4CEB-9497-DD0A61C5AB8C}">
      <dsp:nvSpPr>
        <dsp:cNvPr id="0" name=""/>
        <dsp:cNvSpPr/>
      </dsp:nvSpPr>
      <dsp:spPr>
        <a:xfrm>
          <a:off x="2735"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EU Retail Mart should open more stores in London, Berlin, Vienna, Madrid, and Paris because those are locations that bring in a lot of sales. </a:t>
          </a:r>
          <a:endParaRPr lang="en-US" sz="1100" kern="1200" dirty="0"/>
        </a:p>
      </dsp:txBody>
      <dsp:txXfrm>
        <a:off x="2735" y="389385"/>
        <a:ext cx="1162446" cy="3714766"/>
      </dsp:txXfrm>
    </dsp:sp>
    <dsp:sp modelId="{9D84EC39-E650-4E33-9E06-C8029D314B94}">
      <dsp:nvSpPr>
        <dsp:cNvPr id="0" name=""/>
        <dsp:cNvSpPr/>
      </dsp:nvSpPr>
      <dsp:spPr>
        <a:xfrm>
          <a:off x="1185155" y="2125269"/>
          <a:ext cx="174367" cy="243000"/>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C395E3-2BCF-4C61-814C-881681C744E0}">
      <dsp:nvSpPr>
        <dsp:cNvPr id="0" name=""/>
        <dsp:cNvSpPr/>
      </dsp:nvSpPr>
      <dsp:spPr>
        <a:xfrm>
          <a:off x="1379496"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EU Retail Mart should consider condensing their Office Supplies product line because most of those products do not bring in a lot of sales or profits; more specifically, EU Retail Mart should only include Storage, Appliances, Art, and Binders Sub-Categories. </a:t>
          </a:r>
          <a:endParaRPr lang="en-US" sz="1100" kern="1200" dirty="0"/>
        </a:p>
      </dsp:txBody>
      <dsp:txXfrm>
        <a:off x="1379496" y="389385"/>
        <a:ext cx="1162446" cy="3714766"/>
      </dsp:txXfrm>
    </dsp:sp>
    <dsp:sp modelId="{A66A00A8-0127-4EB9-8EF0-62BEF98D6821}">
      <dsp:nvSpPr>
        <dsp:cNvPr id="0" name=""/>
        <dsp:cNvSpPr/>
      </dsp:nvSpPr>
      <dsp:spPr>
        <a:xfrm>
          <a:off x="2561916" y="2125269"/>
          <a:ext cx="174367" cy="243000"/>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A1D698-2309-4AB8-A223-E518A395288E}">
      <dsp:nvSpPr>
        <dsp:cNvPr id="0" name=""/>
        <dsp:cNvSpPr/>
      </dsp:nvSpPr>
      <dsp:spPr>
        <a:xfrm>
          <a:off x="2756256"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Ship products in larger bulks for economy shipping, which will help lower costs. </a:t>
          </a:r>
          <a:endParaRPr lang="en-US" sz="1100" kern="1200" dirty="0"/>
        </a:p>
      </dsp:txBody>
      <dsp:txXfrm>
        <a:off x="2756256" y="389385"/>
        <a:ext cx="1162446" cy="3714766"/>
      </dsp:txXfrm>
    </dsp:sp>
    <dsp:sp modelId="{34576248-0A1A-4AB7-9019-D41E74EC3834}">
      <dsp:nvSpPr>
        <dsp:cNvPr id="0" name=""/>
        <dsp:cNvSpPr/>
      </dsp:nvSpPr>
      <dsp:spPr>
        <a:xfrm>
          <a:off x="3938676" y="2125269"/>
          <a:ext cx="174367" cy="243000"/>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4E3821-F8AF-4889-8418-1CA611A02C94}">
      <dsp:nvSpPr>
        <dsp:cNvPr id="0" name=""/>
        <dsp:cNvSpPr/>
      </dsp:nvSpPr>
      <dsp:spPr>
        <a:xfrm>
          <a:off x="4133016"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Focus on Corporate and Consumer Segments; Home Office segment does not bring in a lot of sales for EU Retail Mart. </a:t>
          </a:r>
          <a:endParaRPr lang="en-US" sz="1100" kern="1200" dirty="0"/>
        </a:p>
      </dsp:txBody>
      <dsp:txXfrm>
        <a:off x="4133016" y="389385"/>
        <a:ext cx="1162446" cy="3714766"/>
      </dsp:txXfrm>
    </dsp:sp>
    <dsp:sp modelId="{408ACF79-D706-4B06-914E-1DBA5B01EF6F}">
      <dsp:nvSpPr>
        <dsp:cNvPr id="0" name=""/>
        <dsp:cNvSpPr/>
      </dsp:nvSpPr>
      <dsp:spPr>
        <a:xfrm>
          <a:off x="5315436" y="2125269"/>
          <a:ext cx="174367" cy="243000"/>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64D8038-860F-4C19-AB7E-E5FFB49DFF95}">
      <dsp:nvSpPr>
        <dsp:cNvPr id="0" name=""/>
        <dsp:cNvSpPr/>
      </dsp:nvSpPr>
      <dsp:spPr>
        <a:xfrm>
          <a:off x="5509776"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Increase investment in the Technology Category- it generates the most amount of sales and profits. EU Retail Mart can expand product offerings in this Category or offer technology services.</a:t>
          </a:r>
          <a:endParaRPr lang="en-US" sz="1100" kern="1200" dirty="0"/>
        </a:p>
      </dsp:txBody>
      <dsp:txXfrm>
        <a:off x="5509776" y="389385"/>
        <a:ext cx="1162446" cy="3714766"/>
      </dsp:txXfrm>
    </dsp:sp>
    <dsp:sp modelId="{93CD9895-69DA-4FB3-BCEE-848126BBC5A6}">
      <dsp:nvSpPr>
        <dsp:cNvPr id="0" name=""/>
        <dsp:cNvSpPr/>
      </dsp:nvSpPr>
      <dsp:spPr>
        <a:xfrm>
          <a:off x="6692196" y="2125269"/>
          <a:ext cx="174367" cy="243000"/>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EC5BFA-2BBD-4493-8E1A-5C301F45AF7D}">
      <dsp:nvSpPr>
        <dsp:cNvPr id="0" name=""/>
        <dsp:cNvSpPr/>
      </dsp:nvSpPr>
      <dsp:spPr>
        <a:xfrm>
          <a:off x="6886536"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Focus on Bookcases, Phones, Copiers, Chairs, and Appliances. Invest in these products by offering different versions, colors, or styles. These products bring in the most profits and sales.  </a:t>
          </a:r>
        </a:p>
      </dsp:txBody>
      <dsp:txXfrm>
        <a:off x="6886536" y="389385"/>
        <a:ext cx="1162446" cy="3714766"/>
      </dsp:txXfrm>
    </dsp:sp>
    <dsp:sp modelId="{945320A0-0578-4E06-9825-B27E7E2E936D}">
      <dsp:nvSpPr>
        <dsp:cNvPr id="0" name=""/>
        <dsp:cNvSpPr/>
      </dsp:nvSpPr>
      <dsp:spPr>
        <a:xfrm>
          <a:off x="8068956" y="2125269"/>
          <a:ext cx="174367" cy="243000"/>
        </a:xfrm>
        <a:prstGeom prst="rightArrow">
          <a:avLst>
            <a:gd name="adj1" fmla="val 50000"/>
            <a:gd name="adj2" fmla="val 5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B1D67D2-3568-4B1A-8128-85FCC19230B6}">
      <dsp:nvSpPr>
        <dsp:cNvPr id="0" name=""/>
        <dsp:cNvSpPr/>
      </dsp:nvSpPr>
      <dsp:spPr>
        <a:xfrm>
          <a:off x="8263297" y="389385"/>
          <a:ext cx="1162446" cy="371476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b="1" kern="1200" dirty="0"/>
            <a:t>Get rid of Tables completely- they bring in negative profitability and do not help the business. </a:t>
          </a:r>
        </a:p>
      </dsp:txBody>
      <dsp:txXfrm>
        <a:off x="8263297" y="389385"/>
        <a:ext cx="1162446" cy="3714766"/>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6738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47116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19552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35972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945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7233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41972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5311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424624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303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7/7/2022</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60968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1C14C-A143-42F5-B247-D0E800131009}" type="datetimeFigureOut">
              <a:rPr lang="en-US" smtClean="0"/>
              <a:t>7/7/2022</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190485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2">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slide1">
            <a:extLst>
              <a:ext uri="{FF2B5EF4-FFF2-40B4-BE49-F238E27FC236}">
                <a16:creationId xmlns:a16="http://schemas.microsoft.com/office/drawing/2014/main" id="{6498D8E6-210F-40DE-A2B0-B972A5B1F82B}"/>
              </a:ext>
            </a:extLst>
          </p:cNvPr>
          <p:cNvSpPr>
            <a:spLocks noGrp="1"/>
          </p:cNvSpPr>
          <p:nvPr>
            <p:ph type="ctrTitle"/>
          </p:nvPr>
        </p:nvSpPr>
        <p:spPr>
          <a:xfrm>
            <a:off x="1804988" y="1442172"/>
            <a:ext cx="8582025" cy="2177328"/>
          </a:xfrm>
        </p:spPr>
        <p:txBody>
          <a:bodyPr anchor="ctr">
            <a:normAutofit/>
          </a:bodyPr>
          <a:lstStyle/>
          <a:p>
            <a:r>
              <a:rPr lang="en-US" sz="6600" dirty="0"/>
              <a:t>Assignment 5: Tableau Team 3</a:t>
            </a:r>
          </a:p>
        </p:txBody>
      </p:sp>
      <p:sp>
        <p:nvSpPr>
          <p:cNvPr id="29" name="Rectangle: Rounded Corners 24">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1">
            <a:extLst>
              <a:ext uri="{FF2B5EF4-FFF2-40B4-BE49-F238E27FC236}">
                <a16:creationId xmlns:a16="http://schemas.microsoft.com/office/drawing/2014/main" id="{276E98F6-52D4-4C44-AE81-E0081EA36779}"/>
              </a:ext>
            </a:extLst>
          </p:cNvPr>
          <p:cNvSpPr>
            <a:spLocks noGrp="1"/>
          </p:cNvSpPr>
          <p:nvPr>
            <p:ph type="subTitle" idx="1"/>
          </p:nvPr>
        </p:nvSpPr>
        <p:spPr>
          <a:xfrm>
            <a:off x="2566988" y="3962400"/>
            <a:ext cx="7058025" cy="581025"/>
          </a:xfrm>
        </p:spPr>
        <p:txBody>
          <a:bodyPr anchor="ctr">
            <a:normAutofit/>
          </a:bodyPr>
          <a:lstStyle/>
          <a:p>
            <a:r>
              <a:rPr lang="en-US" sz="2800">
                <a:solidFill>
                  <a:srgbClr val="FFFFFF"/>
                </a:solidFill>
              </a:rPr>
              <a:t>Kyra, Celeste, Alani, and Dhanvii</a:t>
            </a:r>
          </a:p>
        </p:txBody>
      </p:sp>
    </p:spTree>
    <p:extLst>
      <p:ext uri="{BB962C8B-B14F-4D97-AF65-F5344CB8AC3E}">
        <p14:creationId xmlns:p14="http://schemas.microsoft.com/office/powerpoint/2010/main" val="9599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picture containing text, person, indoor&#10;&#10;Description automatically generated">
            <a:extLst>
              <a:ext uri="{FF2B5EF4-FFF2-40B4-BE49-F238E27FC236}">
                <a16:creationId xmlns:a16="http://schemas.microsoft.com/office/drawing/2014/main" id="{F40B8FDC-D319-4B2F-8579-73DCFF2C1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4133"/>
            <a:ext cx="12188952" cy="6853867"/>
          </a:xfrm>
          <a:prstGeom prst="rect">
            <a:avLst/>
          </a:prstGeom>
        </p:spPr>
      </p:pic>
      <p:pic>
        <p:nvPicPr>
          <p:cNvPr id="28" name="slide2" descr="Story 15">
            <a:extLst>
              <a:ext uri="{FF2B5EF4-FFF2-40B4-BE49-F238E27FC236}">
                <a16:creationId xmlns:a16="http://schemas.microsoft.com/office/drawing/2014/main" id="{3D2612A4-9AA1-434E-91ED-461EBBFC92D2}"/>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1764803" y="996461"/>
            <a:ext cx="8653249" cy="4865077"/>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ooden, wood, wardrobe&#10;&#10;Description automatically generated">
            <a:extLst>
              <a:ext uri="{FF2B5EF4-FFF2-40B4-BE49-F238E27FC236}">
                <a16:creationId xmlns:a16="http://schemas.microsoft.com/office/drawing/2014/main" id="{FC96A25C-05BC-4293-BBA8-CDC9265CD51B}"/>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slide3" descr="Story 11">
            <a:extLst>
              <a:ext uri="{FF2B5EF4-FFF2-40B4-BE49-F238E27FC236}">
                <a16:creationId xmlns:a16="http://schemas.microsoft.com/office/drawing/2014/main" id="{8E87BB5D-F327-4FF9-8BE9-7DA5BEB5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786" y="628996"/>
            <a:ext cx="9960428" cy="5600007"/>
          </a:xfrm>
          <a:prstGeom prst="rect">
            <a:avLst/>
          </a:prstGeom>
          <a:ln w="38100">
            <a:noFill/>
          </a:ln>
        </p:spPr>
      </p:pic>
    </p:spTree>
    <p:extLst>
      <p:ext uri="{BB962C8B-B14F-4D97-AF65-F5344CB8AC3E}">
        <p14:creationId xmlns:p14="http://schemas.microsoft.com/office/powerpoint/2010/main" val="9599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ooden, wood, wardrobe&#10;&#10;Description automatically generated">
            <a:extLst>
              <a:ext uri="{FF2B5EF4-FFF2-40B4-BE49-F238E27FC236}">
                <a16:creationId xmlns:a16="http://schemas.microsoft.com/office/drawing/2014/main" id="{01E9F56B-AFCE-4EE5-975A-0331F3312194}"/>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slide4" descr="Story 12">
            <a:extLst>
              <a:ext uri="{FF2B5EF4-FFF2-40B4-BE49-F238E27FC236}">
                <a16:creationId xmlns:a16="http://schemas.microsoft.com/office/drawing/2014/main" id="{CE4A15CA-0246-4A0F-B44F-FDB876DC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22" y="995598"/>
            <a:ext cx="8656320" cy="4866804"/>
          </a:xfrm>
          <a:prstGeom prst="rect">
            <a:avLst/>
          </a:prstGeom>
          <a:ln w="38100">
            <a:noFill/>
          </a:ln>
        </p:spPr>
      </p:pic>
      <p:sp>
        <p:nvSpPr>
          <p:cNvPr id="2" name="TextBox 1">
            <a:extLst>
              <a:ext uri="{FF2B5EF4-FFF2-40B4-BE49-F238E27FC236}">
                <a16:creationId xmlns:a16="http://schemas.microsoft.com/office/drawing/2014/main" id="{51C7668A-7DC9-4B05-960F-BEFE33B1543B}"/>
              </a:ext>
            </a:extLst>
          </p:cNvPr>
          <p:cNvSpPr txBox="1"/>
          <p:nvPr/>
        </p:nvSpPr>
        <p:spPr>
          <a:xfrm>
            <a:off x="9354458" y="2800853"/>
            <a:ext cx="2509519" cy="1200329"/>
          </a:xfrm>
          <a:prstGeom prst="rect">
            <a:avLst/>
          </a:prstGeom>
          <a:solidFill>
            <a:schemeClr val="bg1"/>
          </a:solidFill>
          <a:ln>
            <a:solidFill>
              <a:schemeClr val="tx1"/>
            </a:solidFill>
          </a:ln>
        </p:spPr>
        <p:txBody>
          <a:bodyPr wrap="square" rtlCol="0">
            <a:spAutoFit/>
          </a:bodyPr>
          <a:lstStyle/>
          <a:p>
            <a:r>
              <a:rPr lang="en-US" dirty="0"/>
              <a:t>The top two segments are Consumer and Corporate with respect to sales</a:t>
            </a:r>
          </a:p>
        </p:txBody>
      </p:sp>
      <p:sp>
        <p:nvSpPr>
          <p:cNvPr id="5" name="TextBox 4">
            <a:extLst>
              <a:ext uri="{FF2B5EF4-FFF2-40B4-BE49-F238E27FC236}">
                <a16:creationId xmlns:a16="http://schemas.microsoft.com/office/drawing/2014/main" id="{93145D1F-F240-409C-8398-5535F30A5FB5}"/>
              </a:ext>
            </a:extLst>
          </p:cNvPr>
          <p:cNvSpPr txBox="1"/>
          <p:nvPr/>
        </p:nvSpPr>
        <p:spPr>
          <a:xfrm>
            <a:off x="9354457" y="4402017"/>
            <a:ext cx="2509521" cy="1754326"/>
          </a:xfrm>
          <a:prstGeom prst="rect">
            <a:avLst/>
          </a:prstGeom>
          <a:solidFill>
            <a:schemeClr val="bg1"/>
          </a:solidFill>
          <a:ln>
            <a:solidFill>
              <a:schemeClr val="tx1"/>
            </a:solidFill>
          </a:ln>
        </p:spPr>
        <p:txBody>
          <a:bodyPr wrap="square" rtlCol="0">
            <a:spAutoFit/>
          </a:bodyPr>
          <a:lstStyle/>
          <a:p>
            <a:r>
              <a:rPr lang="en-US" dirty="0"/>
              <a:t>The top five sub-categories are Bookcases, Phones, Copiers, Chairs, and Appliances with respect to sales</a:t>
            </a:r>
          </a:p>
        </p:txBody>
      </p:sp>
      <p:sp>
        <p:nvSpPr>
          <p:cNvPr id="6" name="TextBox 5">
            <a:extLst>
              <a:ext uri="{FF2B5EF4-FFF2-40B4-BE49-F238E27FC236}">
                <a16:creationId xmlns:a16="http://schemas.microsoft.com/office/drawing/2014/main" id="{C4DAA937-4B77-4312-B8E3-C1B9CE1CEBA6}"/>
              </a:ext>
            </a:extLst>
          </p:cNvPr>
          <p:cNvSpPr txBox="1"/>
          <p:nvPr/>
        </p:nvSpPr>
        <p:spPr>
          <a:xfrm>
            <a:off x="9354457" y="695516"/>
            <a:ext cx="2509520" cy="1754326"/>
          </a:xfrm>
          <a:prstGeom prst="rect">
            <a:avLst/>
          </a:prstGeom>
          <a:solidFill>
            <a:schemeClr val="accent2"/>
          </a:solidFill>
          <a:ln>
            <a:solidFill>
              <a:schemeClr val="tx1"/>
            </a:solidFill>
          </a:ln>
        </p:spPr>
        <p:txBody>
          <a:bodyPr wrap="square" rtlCol="0">
            <a:spAutoFit/>
          </a:bodyPr>
          <a:lstStyle/>
          <a:p>
            <a:r>
              <a:rPr lang="en-US" dirty="0"/>
              <a:t>In the Office Supplies Category, sales tend to be lower for binders, supplies, paper, envelopes, fasteners, and labels</a:t>
            </a:r>
          </a:p>
        </p:txBody>
      </p:sp>
    </p:spTree>
    <p:extLst>
      <p:ext uri="{BB962C8B-B14F-4D97-AF65-F5344CB8AC3E}">
        <p14:creationId xmlns:p14="http://schemas.microsoft.com/office/powerpoint/2010/main" val="9599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ooden, wood, wardrobe&#10;&#10;Description automatically generated">
            <a:extLst>
              <a:ext uri="{FF2B5EF4-FFF2-40B4-BE49-F238E27FC236}">
                <a16:creationId xmlns:a16="http://schemas.microsoft.com/office/drawing/2014/main" id="{F047050D-7FB4-49F3-9D05-877BEBA60641}"/>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slide5" descr="Story 16">
            <a:extLst>
              <a:ext uri="{FF2B5EF4-FFF2-40B4-BE49-F238E27FC236}">
                <a16:creationId xmlns:a16="http://schemas.microsoft.com/office/drawing/2014/main" id="{85CE1D83-6A62-4966-B0D7-E99CBEA9B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15" y="1190172"/>
            <a:ext cx="7495685" cy="4477655"/>
          </a:xfrm>
          <a:prstGeom prst="rect">
            <a:avLst/>
          </a:prstGeom>
          <a:ln w="38100">
            <a:noFill/>
          </a:ln>
        </p:spPr>
      </p:pic>
      <p:sp>
        <p:nvSpPr>
          <p:cNvPr id="2" name="TextBox 1">
            <a:extLst>
              <a:ext uri="{FF2B5EF4-FFF2-40B4-BE49-F238E27FC236}">
                <a16:creationId xmlns:a16="http://schemas.microsoft.com/office/drawing/2014/main" id="{9AD5BCF4-4365-45AD-A067-2E9C4855456B}"/>
              </a:ext>
            </a:extLst>
          </p:cNvPr>
          <p:cNvSpPr txBox="1"/>
          <p:nvPr/>
        </p:nvSpPr>
        <p:spPr>
          <a:xfrm>
            <a:off x="8189216" y="3741788"/>
            <a:ext cx="3469386" cy="1477328"/>
          </a:xfrm>
          <a:prstGeom prst="rect">
            <a:avLst/>
          </a:prstGeom>
          <a:solidFill>
            <a:schemeClr val="bg1"/>
          </a:solidFill>
          <a:ln>
            <a:solidFill>
              <a:schemeClr val="tx1"/>
            </a:solidFill>
          </a:ln>
        </p:spPr>
        <p:txBody>
          <a:bodyPr wrap="square" rtlCol="0">
            <a:spAutoFit/>
          </a:bodyPr>
          <a:lstStyle/>
          <a:p>
            <a:r>
              <a:rPr lang="en-US" dirty="0"/>
              <a:t>In terms of quantity, Economy is the most heavily used ship mode across all Categories and Sub-Categories, with economy plus second </a:t>
            </a:r>
          </a:p>
        </p:txBody>
      </p:sp>
      <p:sp>
        <p:nvSpPr>
          <p:cNvPr id="3" name="TextBox 2">
            <a:extLst>
              <a:ext uri="{FF2B5EF4-FFF2-40B4-BE49-F238E27FC236}">
                <a16:creationId xmlns:a16="http://schemas.microsoft.com/office/drawing/2014/main" id="{76437B6B-26E4-4174-B0C5-B5892895FDCA}"/>
              </a:ext>
            </a:extLst>
          </p:cNvPr>
          <p:cNvSpPr txBox="1"/>
          <p:nvPr/>
        </p:nvSpPr>
        <p:spPr>
          <a:xfrm>
            <a:off x="8189215" y="1915884"/>
            <a:ext cx="3469387" cy="1200329"/>
          </a:xfrm>
          <a:prstGeom prst="rect">
            <a:avLst/>
          </a:prstGeom>
          <a:solidFill>
            <a:schemeClr val="bg1"/>
          </a:solidFill>
          <a:ln>
            <a:solidFill>
              <a:schemeClr val="tx1"/>
            </a:solidFill>
          </a:ln>
        </p:spPr>
        <p:txBody>
          <a:bodyPr wrap="square" rtlCol="0">
            <a:spAutoFit/>
          </a:bodyPr>
          <a:lstStyle/>
          <a:p>
            <a:r>
              <a:rPr lang="en-US" dirty="0"/>
              <a:t>EU Retail Mart chooses Economy shipping for larger quantity orders and priority shipping for smaller quantity orders</a:t>
            </a:r>
          </a:p>
        </p:txBody>
      </p:sp>
    </p:spTree>
    <p:extLst>
      <p:ext uri="{BB962C8B-B14F-4D97-AF65-F5344CB8AC3E}">
        <p14:creationId xmlns:p14="http://schemas.microsoft.com/office/powerpoint/2010/main" val="9599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ooden, wood, wardrobe&#10;&#10;Description automatically generated">
            <a:extLst>
              <a:ext uri="{FF2B5EF4-FFF2-40B4-BE49-F238E27FC236}">
                <a16:creationId xmlns:a16="http://schemas.microsoft.com/office/drawing/2014/main" id="{EF7A7C6B-53F2-4601-8759-3F9432F20737}"/>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6" name="slide6" descr="Story 13">
            <a:extLst>
              <a:ext uri="{FF2B5EF4-FFF2-40B4-BE49-F238E27FC236}">
                <a16:creationId xmlns:a16="http://schemas.microsoft.com/office/drawing/2014/main" id="{A02FD47E-C791-45EF-9F0D-A9D048ADF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35" y="284670"/>
            <a:ext cx="7687626" cy="4322180"/>
          </a:xfrm>
          <a:prstGeom prst="rect">
            <a:avLst/>
          </a:prstGeom>
        </p:spPr>
      </p:pic>
      <p:sp>
        <p:nvSpPr>
          <p:cNvPr id="2" name="TextBox 1">
            <a:extLst>
              <a:ext uri="{FF2B5EF4-FFF2-40B4-BE49-F238E27FC236}">
                <a16:creationId xmlns:a16="http://schemas.microsoft.com/office/drawing/2014/main" id="{4F3517F8-7FA0-44F8-950D-AF7A0EFE1835}"/>
              </a:ext>
            </a:extLst>
          </p:cNvPr>
          <p:cNvSpPr txBox="1"/>
          <p:nvPr/>
        </p:nvSpPr>
        <p:spPr>
          <a:xfrm>
            <a:off x="9249557" y="1543225"/>
            <a:ext cx="2130961" cy="1754326"/>
          </a:xfrm>
          <a:prstGeom prst="rect">
            <a:avLst/>
          </a:prstGeom>
          <a:solidFill>
            <a:schemeClr val="bg1"/>
          </a:solidFill>
          <a:ln>
            <a:solidFill>
              <a:schemeClr val="tx1"/>
            </a:solidFill>
          </a:ln>
        </p:spPr>
        <p:txBody>
          <a:bodyPr wrap="square" rtlCol="0">
            <a:spAutoFit/>
          </a:bodyPr>
          <a:lstStyle/>
          <a:p>
            <a:r>
              <a:rPr lang="en-US" dirty="0"/>
              <a:t>The sales spotlight highlights which categories are generating more than $50,000 in sales</a:t>
            </a:r>
          </a:p>
        </p:txBody>
      </p:sp>
      <p:sp>
        <p:nvSpPr>
          <p:cNvPr id="3" name="TextBox 2">
            <a:extLst>
              <a:ext uri="{FF2B5EF4-FFF2-40B4-BE49-F238E27FC236}">
                <a16:creationId xmlns:a16="http://schemas.microsoft.com/office/drawing/2014/main" id="{721859E7-888F-4361-A594-4C0E0008AFE4}"/>
              </a:ext>
            </a:extLst>
          </p:cNvPr>
          <p:cNvSpPr txBox="1"/>
          <p:nvPr/>
        </p:nvSpPr>
        <p:spPr>
          <a:xfrm>
            <a:off x="7181582" y="4829890"/>
            <a:ext cx="2319731" cy="1754326"/>
          </a:xfrm>
          <a:prstGeom prst="rect">
            <a:avLst/>
          </a:prstGeom>
          <a:solidFill>
            <a:schemeClr val="accent1">
              <a:lumMod val="75000"/>
            </a:schemeClr>
          </a:solidFill>
        </p:spPr>
        <p:txBody>
          <a:bodyPr wrap="square" rtlCol="0">
            <a:spAutoFit/>
          </a:bodyPr>
          <a:lstStyle/>
          <a:p>
            <a:r>
              <a:rPr lang="en-US" dirty="0"/>
              <a:t>Furniture Category: Tables and Furnishings across all three Segments do not reach or exceed $50,000 in sales</a:t>
            </a:r>
          </a:p>
        </p:txBody>
      </p:sp>
      <p:sp>
        <p:nvSpPr>
          <p:cNvPr id="5" name="TextBox 4">
            <a:extLst>
              <a:ext uri="{FF2B5EF4-FFF2-40B4-BE49-F238E27FC236}">
                <a16:creationId xmlns:a16="http://schemas.microsoft.com/office/drawing/2014/main" id="{2FEF09B7-9299-46D2-B56C-2DB368AFEE73}"/>
              </a:ext>
            </a:extLst>
          </p:cNvPr>
          <p:cNvSpPr txBox="1"/>
          <p:nvPr/>
        </p:nvSpPr>
        <p:spPr>
          <a:xfrm>
            <a:off x="9644334" y="4840776"/>
            <a:ext cx="2319731" cy="1754326"/>
          </a:xfrm>
          <a:prstGeom prst="rect">
            <a:avLst/>
          </a:prstGeom>
          <a:solidFill>
            <a:schemeClr val="accent2"/>
          </a:solidFill>
        </p:spPr>
        <p:txBody>
          <a:bodyPr wrap="square" rtlCol="0">
            <a:spAutoFit/>
          </a:bodyPr>
          <a:lstStyle/>
          <a:p>
            <a:r>
              <a:rPr lang="en-US" dirty="0"/>
              <a:t>The only two Sub-Categories that exceed $50,000 in sales in the Home Office segment is Bookcases and Copiers</a:t>
            </a:r>
          </a:p>
        </p:txBody>
      </p:sp>
      <p:sp>
        <p:nvSpPr>
          <p:cNvPr id="7" name="TextBox 6">
            <a:extLst>
              <a:ext uri="{FF2B5EF4-FFF2-40B4-BE49-F238E27FC236}">
                <a16:creationId xmlns:a16="http://schemas.microsoft.com/office/drawing/2014/main" id="{B466709F-2E07-4124-B664-5CB64DEEC62C}"/>
              </a:ext>
            </a:extLst>
          </p:cNvPr>
          <p:cNvSpPr txBox="1"/>
          <p:nvPr/>
        </p:nvSpPr>
        <p:spPr>
          <a:xfrm>
            <a:off x="227935" y="4819004"/>
            <a:ext cx="3098800" cy="1754326"/>
          </a:xfrm>
          <a:prstGeom prst="rect">
            <a:avLst/>
          </a:prstGeom>
          <a:solidFill>
            <a:schemeClr val="accent1">
              <a:lumMod val="75000"/>
            </a:schemeClr>
          </a:solidFill>
        </p:spPr>
        <p:txBody>
          <a:bodyPr wrap="square" rtlCol="0">
            <a:spAutoFit/>
          </a:bodyPr>
          <a:lstStyle/>
          <a:p>
            <a:r>
              <a:rPr lang="en-US" dirty="0"/>
              <a:t>Office Supplies Category: Binders, Supplies, Paper, Envelopes, Fasteners, and Labels do not reach or exceed $50,000 in sales across all three segments </a:t>
            </a:r>
          </a:p>
        </p:txBody>
      </p:sp>
      <p:sp>
        <p:nvSpPr>
          <p:cNvPr id="9" name="TextBox 8">
            <a:extLst>
              <a:ext uri="{FF2B5EF4-FFF2-40B4-BE49-F238E27FC236}">
                <a16:creationId xmlns:a16="http://schemas.microsoft.com/office/drawing/2014/main" id="{A5970387-BBD3-4EE4-8389-665DF910F645}"/>
              </a:ext>
            </a:extLst>
          </p:cNvPr>
          <p:cNvSpPr txBox="1"/>
          <p:nvPr/>
        </p:nvSpPr>
        <p:spPr>
          <a:xfrm>
            <a:off x="3452081" y="4830123"/>
            <a:ext cx="3586480" cy="1754326"/>
          </a:xfrm>
          <a:prstGeom prst="rect">
            <a:avLst/>
          </a:prstGeom>
          <a:solidFill>
            <a:schemeClr val="accent1">
              <a:lumMod val="75000"/>
            </a:schemeClr>
          </a:solidFill>
        </p:spPr>
        <p:txBody>
          <a:bodyPr wrap="square" rtlCol="0">
            <a:spAutoFit/>
          </a:bodyPr>
          <a:lstStyle/>
          <a:p>
            <a:r>
              <a:rPr lang="en-US" dirty="0"/>
              <a:t>Technology Category: the only Sub-Categories that do not meet the $50,000 benchmark are Accessories in the Corporate segment and Phones, Machines, and Accessories in the Home Office Segment</a:t>
            </a:r>
          </a:p>
        </p:txBody>
      </p:sp>
    </p:spTree>
    <p:extLst>
      <p:ext uri="{BB962C8B-B14F-4D97-AF65-F5344CB8AC3E}">
        <p14:creationId xmlns:p14="http://schemas.microsoft.com/office/powerpoint/2010/main" val="9599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wooden, wood, wardrobe&#10;&#10;Description automatically generated">
            <a:extLst>
              <a:ext uri="{FF2B5EF4-FFF2-40B4-BE49-F238E27FC236}">
                <a16:creationId xmlns:a16="http://schemas.microsoft.com/office/drawing/2014/main" id="{60F16923-B605-4B33-976C-482F5248830C}"/>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slide7" descr="Story 17">
            <a:extLst>
              <a:ext uri="{FF2B5EF4-FFF2-40B4-BE49-F238E27FC236}">
                <a16:creationId xmlns:a16="http://schemas.microsoft.com/office/drawing/2014/main" id="{D2DF60CD-8596-497E-8141-6B2A62313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881" y="281581"/>
            <a:ext cx="8664918" cy="4817358"/>
          </a:xfrm>
          <a:prstGeom prst="rect">
            <a:avLst/>
          </a:prstGeom>
        </p:spPr>
      </p:pic>
      <p:sp>
        <p:nvSpPr>
          <p:cNvPr id="2" name="TextBox 1">
            <a:extLst>
              <a:ext uri="{FF2B5EF4-FFF2-40B4-BE49-F238E27FC236}">
                <a16:creationId xmlns:a16="http://schemas.microsoft.com/office/drawing/2014/main" id="{A124BFA0-A93A-48E0-8D3B-0C7223F5743E}"/>
              </a:ext>
            </a:extLst>
          </p:cNvPr>
          <p:cNvSpPr txBox="1"/>
          <p:nvPr/>
        </p:nvSpPr>
        <p:spPr>
          <a:xfrm>
            <a:off x="3335019" y="5354314"/>
            <a:ext cx="2687321" cy="1200329"/>
          </a:xfrm>
          <a:prstGeom prst="rect">
            <a:avLst/>
          </a:prstGeom>
          <a:solidFill>
            <a:schemeClr val="accent1">
              <a:lumMod val="75000"/>
            </a:schemeClr>
          </a:solidFill>
        </p:spPr>
        <p:txBody>
          <a:bodyPr wrap="square" rtlCol="0">
            <a:spAutoFit/>
          </a:bodyPr>
          <a:lstStyle/>
          <a:p>
            <a:r>
              <a:rPr lang="en-US" dirty="0"/>
              <a:t>In the Furniture Category, the only Sub-Category that generated negative profits was Tables </a:t>
            </a:r>
          </a:p>
        </p:txBody>
      </p:sp>
      <p:sp>
        <p:nvSpPr>
          <p:cNvPr id="4" name="TextBox 3">
            <a:extLst>
              <a:ext uri="{FF2B5EF4-FFF2-40B4-BE49-F238E27FC236}">
                <a16:creationId xmlns:a16="http://schemas.microsoft.com/office/drawing/2014/main" id="{C331678D-3528-4A8F-8AD6-8512BB38AA3E}"/>
              </a:ext>
            </a:extLst>
          </p:cNvPr>
          <p:cNvSpPr txBox="1"/>
          <p:nvPr/>
        </p:nvSpPr>
        <p:spPr>
          <a:xfrm>
            <a:off x="538480" y="5354317"/>
            <a:ext cx="2661920" cy="1200329"/>
          </a:xfrm>
          <a:prstGeom prst="rect">
            <a:avLst/>
          </a:prstGeom>
          <a:solidFill>
            <a:schemeClr val="bg1"/>
          </a:solidFill>
          <a:ln>
            <a:solidFill>
              <a:schemeClr val="tx1"/>
            </a:solidFill>
          </a:ln>
        </p:spPr>
        <p:txBody>
          <a:bodyPr wrap="square" rtlCol="0">
            <a:spAutoFit/>
          </a:bodyPr>
          <a:lstStyle/>
          <a:p>
            <a:r>
              <a:rPr lang="en-US" dirty="0"/>
              <a:t>The top three Sub-Categories with respect to profit are Phones, Bookcases, and Storage</a:t>
            </a:r>
          </a:p>
        </p:txBody>
      </p:sp>
      <p:sp>
        <p:nvSpPr>
          <p:cNvPr id="3" name="TextBox 2">
            <a:extLst>
              <a:ext uri="{FF2B5EF4-FFF2-40B4-BE49-F238E27FC236}">
                <a16:creationId xmlns:a16="http://schemas.microsoft.com/office/drawing/2014/main" id="{F1EFA6FC-4E65-47CD-9D38-AAA43FC68B78}"/>
              </a:ext>
            </a:extLst>
          </p:cNvPr>
          <p:cNvSpPr txBox="1"/>
          <p:nvPr/>
        </p:nvSpPr>
        <p:spPr>
          <a:xfrm>
            <a:off x="6156960" y="5354318"/>
            <a:ext cx="3281680" cy="1200329"/>
          </a:xfrm>
          <a:prstGeom prst="rect">
            <a:avLst/>
          </a:prstGeom>
          <a:solidFill>
            <a:schemeClr val="accent2"/>
          </a:solidFill>
        </p:spPr>
        <p:txBody>
          <a:bodyPr wrap="square" rtlCol="0">
            <a:spAutoFit/>
          </a:bodyPr>
          <a:lstStyle/>
          <a:p>
            <a:r>
              <a:rPr lang="en-US" dirty="0"/>
              <a:t>In the Office Supplies Category, profits are especially low for Supplies, Paper, Envelopes, Fasteners, and Labels</a:t>
            </a:r>
          </a:p>
        </p:txBody>
      </p:sp>
      <p:sp>
        <p:nvSpPr>
          <p:cNvPr id="5" name="TextBox 4">
            <a:extLst>
              <a:ext uri="{FF2B5EF4-FFF2-40B4-BE49-F238E27FC236}">
                <a16:creationId xmlns:a16="http://schemas.microsoft.com/office/drawing/2014/main" id="{BB705DAF-6A93-4D24-9F6D-3FC127275E4D}"/>
              </a:ext>
            </a:extLst>
          </p:cNvPr>
          <p:cNvSpPr txBox="1"/>
          <p:nvPr/>
        </p:nvSpPr>
        <p:spPr>
          <a:xfrm>
            <a:off x="9560560" y="5354314"/>
            <a:ext cx="1920240" cy="1200329"/>
          </a:xfrm>
          <a:prstGeom prst="rect">
            <a:avLst/>
          </a:prstGeom>
          <a:solidFill>
            <a:srgbClr val="C00000"/>
          </a:solidFill>
        </p:spPr>
        <p:txBody>
          <a:bodyPr wrap="square" rtlCol="0">
            <a:spAutoFit/>
          </a:bodyPr>
          <a:lstStyle/>
          <a:p>
            <a:r>
              <a:rPr lang="en-US" dirty="0"/>
              <a:t>Products in the Technology Category generate the most profits</a:t>
            </a:r>
          </a:p>
        </p:txBody>
      </p:sp>
    </p:spTree>
    <p:extLst>
      <p:ext uri="{BB962C8B-B14F-4D97-AF65-F5344CB8AC3E}">
        <p14:creationId xmlns:p14="http://schemas.microsoft.com/office/powerpoint/2010/main" val="95992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picture containing wooden, wood, wardrobe&#10;&#10;Description automatically generated">
            <a:extLst>
              <a:ext uri="{FF2B5EF4-FFF2-40B4-BE49-F238E27FC236}">
                <a16:creationId xmlns:a16="http://schemas.microsoft.com/office/drawing/2014/main" id="{FAECEC11-8922-4326-8331-4AA9C1288EB1}"/>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slide8" descr="Story 14">
            <a:extLst>
              <a:ext uri="{FF2B5EF4-FFF2-40B4-BE49-F238E27FC236}">
                <a16:creationId xmlns:a16="http://schemas.microsoft.com/office/drawing/2014/main" id="{3167B39C-F3F3-4F8B-B036-0E932C933F11}"/>
              </a:ext>
            </a:extLst>
          </p:cNvPr>
          <p:cNvPicPr>
            <a:picLocks noChangeAspect="1"/>
          </p:cNvPicPr>
          <p:nvPr/>
        </p:nvPicPr>
        <p:blipFill rotWithShape="1">
          <a:blip r:embed="rId3">
            <a:extLst>
              <a:ext uri="{28A0092B-C50C-407E-A947-70E740481C1C}">
                <a14:useLocalDpi xmlns:a14="http://schemas.microsoft.com/office/drawing/2010/main" val="0"/>
              </a:ext>
            </a:extLst>
          </a:blip>
          <a:srcRect t="2712"/>
          <a:stretch/>
        </p:blipFill>
        <p:spPr>
          <a:xfrm>
            <a:off x="1210024" y="755174"/>
            <a:ext cx="9771952" cy="5347652"/>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Free Top View Photo Of People Near Wooden Table Stock Photo">
            <a:extLst>
              <a:ext uri="{FF2B5EF4-FFF2-40B4-BE49-F238E27FC236}">
                <a16:creationId xmlns:a16="http://schemas.microsoft.com/office/drawing/2014/main" id="{54AD25A9-E404-4F92-AEAE-6109E334B60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slide9" descr="Story 18">
            <a:extLst>
              <a:ext uri="{FF2B5EF4-FFF2-40B4-BE49-F238E27FC236}">
                <a16:creationId xmlns:a16="http://schemas.microsoft.com/office/drawing/2014/main" id="{4C51985A-2BF2-40C8-A16F-1F4FAB2DC474}"/>
              </a:ext>
            </a:extLst>
          </p:cNvPr>
          <p:cNvPicPr>
            <a:picLocks noChangeAspect="1"/>
          </p:cNvPicPr>
          <p:nvPr/>
        </p:nvPicPr>
        <p:blipFill rotWithShape="1">
          <a:blip r:embed="rId3">
            <a:extLst>
              <a:ext uri="{28A0092B-C50C-407E-A947-70E740481C1C}">
                <a14:useLocalDpi xmlns:a14="http://schemas.microsoft.com/office/drawing/2010/main" val="0"/>
              </a:ext>
            </a:extLst>
          </a:blip>
          <a:srcRect t="-1" b="64178"/>
          <a:stretch/>
        </p:blipFill>
        <p:spPr>
          <a:xfrm>
            <a:off x="0" y="0"/>
            <a:ext cx="12192000" cy="2456765"/>
          </a:xfrm>
          <a:prstGeom prst="rect">
            <a:avLst/>
          </a:prstGeom>
        </p:spPr>
      </p:pic>
      <p:sp>
        <p:nvSpPr>
          <p:cNvPr id="2" name="TextBox 1">
            <a:extLst>
              <a:ext uri="{FF2B5EF4-FFF2-40B4-BE49-F238E27FC236}">
                <a16:creationId xmlns:a16="http://schemas.microsoft.com/office/drawing/2014/main" id="{27A83D84-C935-4033-A254-B64B33C52A47}"/>
              </a:ext>
            </a:extLst>
          </p:cNvPr>
          <p:cNvSpPr txBox="1"/>
          <p:nvPr/>
        </p:nvSpPr>
        <p:spPr>
          <a:xfrm>
            <a:off x="2306319" y="1441132"/>
            <a:ext cx="7579360" cy="830997"/>
          </a:xfrm>
          <a:prstGeom prst="rect">
            <a:avLst/>
          </a:prstGeom>
          <a:noFill/>
          <a:ln>
            <a:noFill/>
          </a:ln>
        </p:spPr>
        <p:txBody>
          <a:bodyPr wrap="square" rtlCol="0">
            <a:spAutoFit/>
          </a:bodyPr>
          <a:lstStyle/>
          <a:p>
            <a:pPr algn="ctr"/>
            <a:r>
              <a:rPr lang="en-US" sz="1600" b="1" dirty="0"/>
              <a:t>The marketing analysts are done going through all the data and have created insights that can be transformed into solutions. Here is what the marketing analysts suggested to their marketing manager at EU Retail Mart: </a:t>
            </a:r>
          </a:p>
        </p:txBody>
      </p:sp>
      <p:graphicFrame>
        <p:nvGraphicFramePr>
          <p:cNvPr id="11" name="TextBox 2">
            <a:extLst>
              <a:ext uri="{FF2B5EF4-FFF2-40B4-BE49-F238E27FC236}">
                <a16:creationId xmlns:a16="http://schemas.microsoft.com/office/drawing/2014/main" id="{F0F9EBD7-333C-1B6C-5474-119C5E57E489}"/>
              </a:ext>
            </a:extLst>
          </p:cNvPr>
          <p:cNvGraphicFramePr/>
          <p:nvPr>
            <p:extLst>
              <p:ext uri="{D42A27DB-BD31-4B8C-83A1-F6EECF244321}">
                <p14:modId xmlns:p14="http://schemas.microsoft.com/office/powerpoint/2010/main" val="884509123"/>
              </p:ext>
            </p:extLst>
          </p:nvPr>
        </p:nvGraphicFramePr>
        <p:xfrm>
          <a:off x="1381759" y="2364462"/>
          <a:ext cx="9428480" cy="4493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992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517</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Assignment 5: Tableau Team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5 Tableu Team 3</dc:title>
  <dc:creator/>
  <cp:lastModifiedBy>Kyra Kroll</cp:lastModifiedBy>
  <cp:revision>11</cp:revision>
  <dcterms:created xsi:type="dcterms:W3CDTF">2022-04-29T03:04:34Z</dcterms:created>
  <dcterms:modified xsi:type="dcterms:W3CDTF">2022-07-07T18:39:36Z</dcterms:modified>
</cp:coreProperties>
</file>